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5" r:id="rId2"/>
    <p:sldId id="257" r:id="rId3"/>
    <p:sldId id="262" r:id="rId4"/>
    <p:sldId id="263" r:id="rId5"/>
    <p:sldId id="272" r:id="rId6"/>
    <p:sldId id="267" r:id="rId7"/>
    <p:sldId id="286" r:id="rId8"/>
    <p:sldId id="275" r:id="rId9"/>
    <p:sldId id="276" r:id="rId10"/>
    <p:sldId id="277" r:id="rId11"/>
    <p:sldId id="278" r:id="rId12"/>
    <p:sldId id="279" r:id="rId13"/>
    <p:sldId id="280" r:id="rId14"/>
    <p:sldId id="282" r:id="rId15"/>
    <p:sldId id="288" r:id="rId16"/>
    <p:sldId id="283" r:id="rId17"/>
    <p:sldId id="287"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E493-2689-4DE9-B222-29648F6C4694}"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90E5A-E9E9-4524-AEF0-08E7AB6CF440}" type="slidenum">
              <a:rPr lang="en-US" smtClean="0"/>
              <a:t>‹#›</a:t>
            </a:fld>
            <a:endParaRPr lang="en-US"/>
          </a:p>
        </p:txBody>
      </p:sp>
    </p:spTree>
    <p:extLst>
      <p:ext uri="{BB962C8B-B14F-4D97-AF65-F5344CB8AC3E}">
        <p14:creationId xmlns:p14="http://schemas.microsoft.com/office/powerpoint/2010/main" val="413366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a:ln/>
        </p:spPr>
      </p:sp>
      <p:sp>
        <p:nvSpPr>
          <p:cNvPr id="5632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632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78A95F-7DA2-4D69-9778-88253A626FE2}" type="slidenum">
              <a:rPr lang="en-US" altLang="en-US"/>
              <a:pPr/>
              <a:t>11</a:t>
            </a:fld>
            <a:endParaRPr lang="en-US" altLang="en-US"/>
          </a:p>
        </p:txBody>
      </p:sp>
    </p:spTree>
    <p:extLst>
      <p:ext uri="{BB962C8B-B14F-4D97-AF65-F5344CB8AC3E}">
        <p14:creationId xmlns:p14="http://schemas.microsoft.com/office/powerpoint/2010/main" val="89275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ChangeArrowheads="1" noTextEdit="1"/>
          </p:cNvSpPr>
          <p:nvPr>
            <p:ph type="sldImg"/>
          </p:nvPr>
        </p:nvSpPr>
        <p:spPr>
          <a:ln/>
        </p:spPr>
      </p:sp>
      <p:sp>
        <p:nvSpPr>
          <p:cNvPr id="5837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837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D8CBBA-1C42-4F08-996D-AD90637AB484}" type="slidenum">
              <a:rPr lang="en-US" altLang="en-US"/>
              <a:pPr/>
              <a:t>12</a:t>
            </a:fld>
            <a:endParaRPr lang="en-US" altLang="en-US"/>
          </a:p>
        </p:txBody>
      </p:sp>
    </p:spTree>
    <p:extLst>
      <p:ext uri="{BB962C8B-B14F-4D97-AF65-F5344CB8AC3E}">
        <p14:creationId xmlns:p14="http://schemas.microsoft.com/office/powerpoint/2010/main" val="114577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SG" altLang="en-US">
                <a:latin typeface="Arial" panose="020B0604020202020204" pitchFamily="34" charset="0"/>
                <a:cs typeface="Arial" panose="020B0604020202020204" pitchFamily="34" charset="0"/>
              </a:rPr>
              <a:t>Giáo án của Hạnh Nguyễn: </a:t>
            </a:r>
            <a:r>
              <a:rPr lang="en-SG" altLang="en-US">
                <a:latin typeface="Arial" panose="020B0604020202020204" pitchFamily="34" charset="0"/>
                <a:cs typeface="Arial" panose="020B0604020202020204" pitchFamily="34" charset="0"/>
                <a:hlinkClick r:id="rId3"/>
              </a:rPr>
              <a:t>https://www.facebook.com/HankNguyenn</a:t>
            </a:r>
            <a:endParaRPr lang="en-SG" altLang="en-US">
              <a:latin typeface="Arial" panose="020B0604020202020204" pitchFamily="34" charset="0"/>
              <a:cs typeface="Arial" panose="020B0604020202020204" pitchFamily="34" charset="0"/>
            </a:endParaRPr>
          </a:p>
          <a:p>
            <a:endParaRPr lang="en-SG"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6EAE0D-DBD2-4572-9441-057D0217A313}" type="slidenum">
              <a:rPr lang="en-US" altLang="en-US">
                <a:solidFill>
                  <a:srgbClr val="000000"/>
                </a:solidFill>
                <a:latin typeface="Calibri" panose="020F0502020204030204" pitchFamily="34" charset="0"/>
              </a:rPr>
              <a:pPr/>
              <a:t>18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8432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8B8A1A-4133-4C81-9D36-FFFD0EE3440B}"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3467749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B8A1A-4133-4C81-9D36-FFFD0EE3440B}"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3043189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B8A1A-4133-4C81-9D36-FFFD0EE3440B}"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2613465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fld id="{13B9DE2D-264E-4ABF-9D03-2EBFF9E6B042}" type="slidenum">
              <a:rPr lang="en-US" altLang="en-US"/>
              <a:pPr/>
              <a:t>‹#›</a:t>
            </a:fld>
            <a:endParaRPr lang="en-US" altLang="en-US"/>
          </a:p>
        </p:txBody>
      </p:sp>
    </p:spTree>
    <p:extLst>
      <p:ext uri="{BB962C8B-B14F-4D97-AF65-F5344CB8AC3E}">
        <p14:creationId xmlns:p14="http://schemas.microsoft.com/office/powerpoint/2010/main" val="1766022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B8A1A-4133-4C81-9D36-FFFD0EE3440B}"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42599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8B8A1A-4133-4C81-9D36-FFFD0EE3440B}"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215410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8B8A1A-4133-4C81-9D36-FFFD0EE3440B}"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3446901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8B8A1A-4133-4C81-9D36-FFFD0EE3440B}" type="datetimeFigureOut">
              <a:rPr lang="en-US" smtClean="0"/>
              <a:t>4/14/2022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291600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B8A1A-4133-4C81-9D36-FFFD0EE3440B}" type="datetimeFigureOut">
              <a:rPr lang="en-US" smtClean="0"/>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196535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B8A1A-4133-4C81-9D36-FFFD0EE3440B}" type="datetimeFigureOut">
              <a:rPr lang="en-US" smtClean="0"/>
              <a:t>4/14/2022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213973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8B8A1A-4133-4C81-9D36-FFFD0EE3440B}"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2213169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8B8A1A-4133-4C81-9D36-FFFD0EE3440B}"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D64EB8-3CFE-49F6-9E44-2AD6DB8B155A}" type="slidenum">
              <a:rPr lang="en-US" smtClean="0"/>
              <a:t>‹#›</a:t>
            </a:fld>
            <a:endParaRPr lang="en-US"/>
          </a:p>
        </p:txBody>
      </p:sp>
    </p:spTree>
    <p:extLst>
      <p:ext uri="{BB962C8B-B14F-4D97-AF65-F5344CB8AC3E}">
        <p14:creationId xmlns:p14="http://schemas.microsoft.com/office/powerpoint/2010/main" val="151579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B8A1A-4133-4C81-9D36-FFFD0EE3440B}" type="datetimeFigureOut">
              <a:rPr lang="en-US" smtClean="0"/>
              <a:t>4/14/2022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64EB8-3CFE-49F6-9E44-2AD6DB8B155A}" type="slidenum">
              <a:rPr lang="en-US" smtClean="0"/>
              <a:t>‹#›</a:t>
            </a:fld>
            <a:endParaRPr lang="en-US"/>
          </a:p>
        </p:txBody>
      </p:sp>
    </p:spTree>
    <p:extLst>
      <p:ext uri="{BB962C8B-B14F-4D97-AF65-F5344CB8AC3E}">
        <p14:creationId xmlns:p14="http://schemas.microsoft.com/office/powerpoint/2010/main" val="122540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4206044" y="2686518"/>
            <a:ext cx="4058349" cy="1172786"/>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a:endParaRPr lang="en-US" sz="3189"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0" y="10331"/>
            <a:ext cx="12192000" cy="746615"/>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2126" b="1">
                <a:latin typeface="Times New Roman" panose="02020603050405020304" pitchFamily="18" charset="0"/>
              </a:rPr>
              <a:t>PHÒNG GD &amp; ĐT HUYỆN THANH TRÌ</a:t>
            </a:r>
          </a:p>
          <a:p>
            <a:pPr algn="ctr" eaLnBrk="1" hangingPunct="1">
              <a:defRPr/>
            </a:pPr>
            <a:r>
              <a:rPr lang="en-US" altLang="en-US" sz="2126" b="1">
                <a:latin typeface="Times New Roman" panose="02020603050405020304" pitchFamily="18" charset="0"/>
              </a:rPr>
              <a:t>TRƯỜNG THCS NGỌC HỒI</a:t>
            </a:r>
            <a:endParaRPr lang="en-US" altLang="en-US" sz="1240" b="1">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0" y="0"/>
            <a:ext cx="1299347"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10861" y="0"/>
            <a:ext cx="1039196" cy="11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3480696" y="2740901"/>
            <a:ext cx="589609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000" b="1" dirty="0">
                <a:solidFill>
                  <a:srgbClr val="FF0000"/>
                </a:solidFill>
                <a:latin typeface="Times New Roman" panose="02020603050405020304" pitchFamily="18" charset="0"/>
                <a:cs typeface="Times New Roman" panose="02020603050405020304" pitchFamily="18" charset="0"/>
              </a:rPr>
              <a:t>NGỮ VĂN - </a:t>
            </a:r>
            <a:r>
              <a:rPr lang="en-US" altLang="en-US" sz="5000" b="1">
                <a:solidFill>
                  <a:srgbClr val="FF0000"/>
                </a:solidFill>
                <a:latin typeface="Times New Roman" panose="02020603050405020304" pitchFamily="18" charset="0"/>
                <a:cs typeface="Times New Roman" panose="02020603050405020304" pitchFamily="18" charset="0"/>
              </a:rPr>
              <a:t>LỚP 9</a:t>
            </a:r>
            <a:r>
              <a:rPr lang="en-US" altLang="en-US" sz="5000" b="1">
                <a:solidFill>
                  <a:schemeClr val="bg1"/>
                </a:solidFill>
                <a:latin typeface="Times New Roman" panose="02020603050405020304" pitchFamily="18" charset="0"/>
                <a:cs typeface="Times New Roman" panose="02020603050405020304" pitchFamily="18" charset="0"/>
              </a:rPr>
              <a:t>7</a:t>
            </a:r>
            <a:endParaRPr lang="en-US" altLang="en-US" sz="5000" b="1" dirty="0">
              <a:solidFill>
                <a:schemeClr val="bg1"/>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1409027" y="4611428"/>
            <a:ext cx="9486900" cy="182246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10842520" y="4966076"/>
            <a:ext cx="1299347" cy="1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1639079" y="1563010"/>
            <a:ext cx="9041605" cy="5475357"/>
          </a:xfrm>
          <a:prstGeom prst="rect">
            <a:avLst/>
          </a:prstGeom>
        </p:spPr>
        <p:txBody>
          <a:bodyPr spcFirstLastPara="1" wrap="none" fromWordArt="1">
            <a:prstTxWarp prst="textArchUp">
              <a:avLst>
                <a:gd name="adj" fmla="val 10670284"/>
              </a:avLst>
            </a:prstTxWarp>
          </a:bodyPr>
          <a:lstStyle/>
          <a:p>
            <a:pPr algn="ctr"/>
            <a:r>
              <a:rPr lang="en-US" sz="6000" b="1" i="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Chào </a:t>
            </a:r>
            <a:r>
              <a:rPr lang="en-US" sz="6000" b="1" i="1" kern="1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mừng</a:t>
            </a:r>
            <a:r>
              <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6000" b="1" i="1" kern="1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các</a:t>
            </a:r>
            <a:r>
              <a:rPr lang="en-US" sz="6000" b="1" i="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thầy cô và các em đến tham dự tiết học</a:t>
            </a:r>
            <a:endParaRPr lang="en-US" sz="6000" b="1" i="1" kern="1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7669" y="5215600"/>
            <a:ext cx="1917683" cy="129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93672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0" y="0"/>
            <a:ext cx="8686800" cy="685800"/>
          </a:xfrm>
        </p:spPr>
        <p:txBody>
          <a:bodyPr/>
          <a:lstStyle/>
          <a:p>
            <a:pPr algn="l" eaLnBrk="1" hangingPunct="1">
              <a:defRPr/>
            </a:pPr>
            <a:r>
              <a:rPr lang="en-US" sz="3200" b="1" i="1" dirty="0">
                <a:solidFill>
                  <a:srgbClr val="0000CC"/>
                </a:solidFill>
                <a:latin typeface="Times New Roman" panose="02020603050405020304" pitchFamily="18" charset="0"/>
                <a:cs typeface="Times New Roman" panose="02020603050405020304" pitchFamily="18" charset="0"/>
              </a:rPr>
              <a:t>* Khi ở </a:t>
            </a:r>
            <a:r>
              <a:rPr lang="en-US" sz="3200" b="1" i="1" dirty="0" err="1">
                <a:solidFill>
                  <a:srgbClr val="0000CC"/>
                </a:solidFill>
                <a:latin typeface="Times New Roman" panose="02020603050405020304" pitchFamily="18" charset="0"/>
                <a:cs typeface="Times New Roman" panose="02020603050405020304" pitchFamily="18" charset="0"/>
              </a:rPr>
              <a:t>bờ</a:t>
            </a:r>
            <a:r>
              <a:rPr lang="en-US" sz="3200" b="1" i="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sông</a:t>
            </a:r>
            <a:endParaRPr lang="en-US" sz="3200" b="1" i="1" dirty="0">
              <a:solidFill>
                <a:srgbClr val="0000CC"/>
              </a:solidFill>
              <a:latin typeface="Times New Roman" panose="02020603050405020304" pitchFamily="18" charset="0"/>
              <a:cs typeface="Times New Roman" panose="02020603050405020304" pitchFamily="18" charset="0"/>
            </a:endParaRPr>
          </a:p>
        </p:txBody>
      </p:sp>
      <p:sp>
        <p:nvSpPr>
          <p:cNvPr id="15363" name="Rectangle 3"/>
          <p:cNvSpPr>
            <a:spLocks noGrp="1" noChangeArrowheads="1"/>
          </p:cNvSpPr>
          <p:nvPr>
            <p:ph type="body" idx="1"/>
          </p:nvPr>
        </p:nvSpPr>
        <p:spPr>
          <a:xfrm>
            <a:off x="310896" y="685800"/>
            <a:ext cx="11292840" cy="5577840"/>
          </a:xfrm>
          <a:ln>
            <a:solidFill>
              <a:schemeClr val="tx2"/>
            </a:solidFill>
            <a:miter lim="800000"/>
            <a:headEnd/>
            <a:tailEnd/>
          </a:ln>
        </p:spPr>
        <p:txBody>
          <a:bodyPr>
            <a:noAutofit/>
          </a:bodyPr>
          <a:lstStyle/>
          <a:p>
            <a:pPr eaLnBrk="1" hangingPunct="1">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khiến</a:t>
            </a:r>
            <a:r>
              <a:rPr lang="en-US" sz="3600" dirty="0">
                <a:latin typeface="Times New Roman" panose="02020603050405020304" pitchFamily="18" charset="0"/>
                <a:cs typeface="Times New Roman" panose="02020603050405020304" pitchFamily="18" charset="0"/>
              </a:rPr>
              <a:t> Xi-</a:t>
            </a:r>
            <a:r>
              <a:rPr lang="en-US" sz="3600" dirty="0" err="1">
                <a:latin typeface="Times New Roman" panose="02020603050405020304" pitchFamily="18" charset="0"/>
                <a:cs typeface="Times New Roman" panose="02020603050405020304" pitchFamily="18" charset="0"/>
              </a:rPr>
              <a:t>mông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chịu,khoan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buồn</a:t>
            </a:r>
            <a:r>
              <a:rPr lang="en-US" sz="3600" dirty="0">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Đuổi</a:t>
            </a:r>
            <a:r>
              <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bắt</a:t>
            </a:r>
            <a:r>
              <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nhái</a:t>
            </a:r>
            <a:r>
              <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mỉm</a:t>
            </a:r>
            <a:r>
              <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cười</a:t>
            </a:r>
            <a:endPar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 - </a:t>
            </a:r>
            <a:r>
              <a:rPr lang="en-US" sz="3600" dirty="0" err="1">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Chợt</a:t>
            </a:r>
            <a:r>
              <a:rPr lang="en-US" sz="3600"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nhớ</a:t>
            </a:r>
            <a:r>
              <a:rPr lang="en-US" sz="3600"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đến</a:t>
            </a:r>
            <a:r>
              <a:rPr lang="en-US" sz="3600"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nhà</a:t>
            </a:r>
            <a:r>
              <a:rPr lang="en-US" sz="3600"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đến</a:t>
            </a:r>
            <a:r>
              <a:rPr lang="en-US" sz="3600"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mẹ</a:t>
            </a:r>
            <a:r>
              <a:rPr lang="en-US" sz="3600"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lại</a:t>
            </a:r>
            <a:r>
              <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err="1">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khóc</a:t>
            </a:r>
            <a:endParaRPr lang="en-US" sz="3600" dirty="0">
              <a:solidFill>
                <a:srgbClr val="FF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kinhcầu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nguyện</a:t>
            </a:r>
            <a:r>
              <a:rPr lang="en-US" sz="3600" dirty="0">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Cơn</a:t>
            </a:r>
            <a:r>
              <a:rPr lang="en-US" sz="3600" dirty="0">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nức</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kéo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dồn</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dập</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xốn</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xang</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lấy</a:t>
            </a:r>
            <a:r>
              <a:rPr lang="en-US" sz="3600" i="1" dirty="0">
                <a:latin typeface="Times New Roman" panose="02020603050405020304" pitchFamily="18" charset="0"/>
                <a:cs typeface="Times New Roman" panose="02020603050405020304" pitchFamily="18" charset="0"/>
              </a:rPr>
              <a:t> </a:t>
            </a:r>
            <a:r>
              <a:rPr lang="en-US" sz="3600" i="1" err="1">
                <a:latin typeface="Times New Roman" panose="02020603050405020304" pitchFamily="18" charset="0"/>
                <a:cs typeface="Times New Roman" panose="02020603050405020304" pitchFamily="18" charset="0"/>
              </a:rPr>
              <a:t>em</a:t>
            </a:r>
            <a:r>
              <a:rPr lang="en-US" sz="3600" b="1">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defRPr/>
            </a:pPr>
            <a:r>
              <a:rPr lang="en-US" sz="3600" b="1" i="1">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Mức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tiếng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khóc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tăng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dần</a:t>
            </a:r>
            <a:r>
              <a:rPr lang="en-US" sz="3600" b="1" i="1" dirty="0">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sz="3600" b="1">
                <a:latin typeface="Times New Roman" panose="02020603050405020304" pitchFamily="18" charset="0"/>
                <a:cs typeface="Times New Roman" panose="02020603050405020304" pitchFamily="18" charset="0"/>
              </a:rPr>
              <a:t>            </a:t>
            </a:r>
            <a:r>
              <a:rPr lang="en-US" sz="3600" b="1" i="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Xi-</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vô</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cùng</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đau</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khổ</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tuyệt</a:t>
            </a:r>
            <a:r>
              <a:rPr lang="en-US" sz="3600" b="1" i="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vọng</a:t>
            </a:r>
            <a:endParaRPr lang="en-US" sz="3600"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5364" name="AutoShape 4"/>
          <p:cNvSpPr>
            <a:spLocks noChangeArrowheads="1"/>
          </p:cNvSpPr>
          <p:nvPr/>
        </p:nvSpPr>
        <p:spPr bwMode="auto">
          <a:xfrm>
            <a:off x="310896" y="5408893"/>
            <a:ext cx="1371600" cy="304800"/>
          </a:xfrm>
          <a:prstGeom prst="rightArrow">
            <a:avLst>
              <a:gd name="adj1" fmla="val 50000"/>
              <a:gd name="adj2" fmla="val 1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1951281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770" decel="100000"/>
                                        <p:tgtEl>
                                          <p:spTgt spid="15362"/>
                                        </p:tgtEl>
                                      </p:cBhvr>
                                    </p:animEffect>
                                    <p:animScale>
                                      <p:cBhvr>
                                        <p:cTn id="8" dur="770" decel="100000"/>
                                        <p:tgtEl>
                                          <p:spTgt spid="15362"/>
                                        </p:tgtEl>
                                      </p:cBhvr>
                                      <p:from x="10000" y="10000"/>
                                      <p:to x="200000" y="450000"/>
                                    </p:animScale>
                                    <p:animScale>
                                      <p:cBhvr>
                                        <p:cTn id="9" dur="1230" accel="100000" fill="hold">
                                          <p:stCondLst>
                                            <p:cond delay="770"/>
                                          </p:stCondLst>
                                        </p:cTn>
                                        <p:tgtEl>
                                          <p:spTgt spid="15362"/>
                                        </p:tgtEl>
                                      </p:cBhvr>
                                      <p:from x="200000" y="450000"/>
                                      <p:to x="100000" y="100000"/>
                                    </p:animScale>
                                    <p:set>
                                      <p:cBhvr>
                                        <p:cTn id="10" dur="770" fill="hold"/>
                                        <p:tgtEl>
                                          <p:spTgt spid="15362"/>
                                        </p:tgtEl>
                                        <p:attrNameLst>
                                          <p:attrName>ppt_x</p:attrName>
                                        </p:attrNameLst>
                                      </p:cBhvr>
                                      <p:to>
                                        <p:strVal val="(0.5)"/>
                                      </p:to>
                                    </p:set>
                                    <p:anim from="(0.5)" to="(#ppt_x)" calcmode="lin" valueType="num">
                                      <p:cBhvr>
                                        <p:cTn id="11" dur="1230" accel="100000" fill="hold">
                                          <p:stCondLst>
                                            <p:cond delay="770"/>
                                          </p:stCondLst>
                                        </p:cTn>
                                        <p:tgtEl>
                                          <p:spTgt spid="15362"/>
                                        </p:tgtEl>
                                        <p:attrNameLst>
                                          <p:attrName>ppt_x</p:attrName>
                                        </p:attrNameLst>
                                      </p:cBhvr>
                                    </p:anim>
                                    <p:set>
                                      <p:cBhvr>
                                        <p:cTn id="12" dur="770" fill="hold"/>
                                        <p:tgtEl>
                                          <p:spTgt spid="15362"/>
                                        </p:tgtEl>
                                        <p:attrNameLst>
                                          <p:attrName>ppt_y</p:attrName>
                                        </p:attrNameLst>
                                      </p:cBhvr>
                                      <p:to>
                                        <p:strVal val="(#ppt_y+0.4)"/>
                                      </p:to>
                                    </p:set>
                                    <p:anim from="(#ppt_y+0.4)" to="(#ppt_y)" calcmode="lin" valueType="num">
                                      <p:cBhvr>
                                        <p:cTn id="13" dur="1230" accel="100000" fill="hold">
                                          <p:stCondLst>
                                            <p:cond delay="770"/>
                                          </p:stCondLst>
                                        </p:cTn>
                                        <p:tgtEl>
                                          <p:spTgt spid="153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nodeType="clickEffect">
                                  <p:stCondLst>
                                    <p:cond delay="0"/>
                                  </p:stCondLst>
                                  <p:childTnLst>
                                    <p:set>
                                      <p:cBhvr>
                                        <p:cTn id="17" dur="1" fill="hold">
                                          <p:stCondLst>
                                            <p:cond delay="0"/>
                                          </p:stCondLst>
                                        </p:cTn>
                                        <p:tgtEl>
                                          <p:spTgt spid="15363">
                                            <p:txEl>
                                              <p:pRg st="0" end="0"/>
                                            </p:txEl>
                                          </p:spTgt>
                                        </p:tgtEl>
                                        <p:attrNameLst>
                                          <p:attrName>style.visibility</p:attrName>
                                        </p:attrNameLst>
                                      </p:cBhvr>
                                      <p:to>
                                        <p:strVal val="visible"/>
                                      </p:to>
                                    </p:set>
                                    <p:anim calcmode="lin" valueType="num">
                                      <p:cBhvr>
                                        <p:cTn id="18" dur="1000" fill="hold"/>
                                        <p:tgtEl>
                                          <p:spTgt spid="15363">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15363">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15363">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nodeType="clickEffect">
                                  <p:stCondLst>
                                    <p:cond delay="0"/>
                                  </p:stCondLst>
                                  <p:childTnLst>
                                    <p:set>
                                      <p:cBhvr>
                                        <p:cTn id="24" dur="1" fill="hold">
                                          <p:stCondLst>
                                            <p:cond delay="0"/>
                                          </p:stCondLst>
                                        </p:cTn>
                                        <p:tgtEl>
                                          <p:spTgt spid="15363">
                                            <p:txEl>
                                              <p:pRg st="1" end="1"/>
                                            </p:txEl>
                                          </p:spTgt>
                                        </p:tgtEl>
                                        <p:attrNameLst>
                                          <p:attrName>style.visibility</p:attrName>
                                        </p:attrNameLst>
                                      </p:cBhvr>
                                      <p:to>
                                        <p:strVal val="visible"/>
                                      </p:to>
                                    </p:set>
                                    <p:anim calcmode="lin" valueType="num">
                                      <p:cBhvr>
                                        <p:cTn id="25" dur="1000" fill="hold"/>
                                        <p:tgtEl>
                                          <p:spTgt spid="15363">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15363">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1536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5" presetClass="entr" presetSubtype="0" fill="hold" nodeType="clickEffect">
                                  <p:stCondLst>
                                    <p:cond delay="0"/>
                                  </p:stCondLst>
                                  <p:childTnLst>
                                    <p:set>
                                      <p:cBhvr>
                                        <p:cTn id="31" dur="1" fill="hold">
                                          <p:stCondLst>
                                            <p:cond delay="0"/>
                                          </p:stCondLst>
                                        </p:cTn>
                                        <p:tgtEl>
                                          <p:spTgt spid="15363">
                                            <p:txEl>
                                              <p:pRg st="2" end="2"/>
                                            </p:txEl>
                                          </p:spTgt>
                                        </p:tgtEl>
                                        <p:attrNameLst>
                                          <p:attrName>style.visibility</p:attrName>
                                        </p:attrNameLst>
                                      </p:cBhvr>
                                      <p:to>
                                        <p:strVal val="visible"/>
                                      </p:to>
                                    </p:set>
                                    <p:anim calcmode="lin" valueType="num">
                                      <p:cBhvr>
                                        <p:cTn id="32" dur="1000" fill="hold"/>
                                        <p:tgtEl>
                                          <p:spTgt spid="15363">
                                            <p:txEl>
                                              <p:pRg st="2" end="2"/>
                                            </p:txEl>
                                          </p:spTgt>
                                        </p:tgtEl>
                                        <p:attrNameLst>
                                          <p:attrName>ppt_w</p:attrName>
                                        </p:attrNameLst>
                                      </p:cBhvr>
                                      <p:tavLst>
                                        <p:tav tm="0">
                                          <p:val>
                                            <p:strVal val="#ppt_w*0.70"/>
                                          </p:val>
                                        </p:tav>
                                        <p:tav tm="100000">
                                          <p:val>
                                            <p:strVal val="#ppt_w"/>
                                          </p:val>
                                        </p:tav>
                                      </p:tavLst>
                                    </p:anim>
                                    <p:anim calcmode="lin" valueType="num">
                                      <p:cBhvr>
                                        <p:cTn id="33" dur="1000" fill="hold"/>
                                        <p:tgtEl>
                                          <p:spTgt spid="15363">
                                            <p:txEl>
                                              <p:pRg st="2" end="2"/>
                                            </p:txEl>
                                          </p:spTgt>
                                        </p:tgtEl>
                                        <p:attrNameLst>
                                          <p:attrName>ppt_h</p:attrName>
                                        </p:attrNameLst>
                                      </p:cBhvr>
                                      <p:tavLst>
                                        <p:tav tm="0">
                                          <p:val>
                                            <p:strVal val="#ppt_h"/>
                                          </p:val>
                                        </p:tav>
                                        <p:tav tm="100000">
                                          <p:val>
                                            <p:strVal val="#ppt_h"/>
                                          </p:val>
                                        </p:tav>
                                      </p:tavLst>
                                    </p:anim>
                                    <p:animEffect transition="in" filter="fade">
                                      <p:cBhvr>
                                        <p:cTn id="34" dur="1000"/>
                                        <p:tgtEl>
                                          <p:spTgt spid="15363">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nodeType="clickEffect">
                                  <p:stCondLst>
                                    <p:cond delay="0"/>
                                  </p:stCondLst>
                                  <p:childTnLst>
                                    <p:set>
                                      <p:cBhvr>
                                        <p:cTn id="38" dur="1" fill="hold">
                                          <p:stCondLst>
                                            <p:cond delay="0"/>
                                          </p:stCondLst>
                                        </p:cTn>
                                        <p:tgtEl>
                                          <p:spTgt spid="15363">
                                            <p:txEl>
                                              <p:pRg st="3" end="3"/>
                                            </p:txEl>
                                          </p:spTgt>
                                        </p:tgtEl>
                                        <p:attrNameLst>
                                          <p:attrName>style.visibility</p:attrName>
                                        </p:attrNameLst>
                                      </p:cBhvr>
                                      <p:to>
                                        <p:strVal val="visible"/>
                                      </p:to>
                                    </p:set>
                                    <p:anim calcmode="lin" valueType="num">
                                      <p:cBhvr>
                                        <p:cTn id="39" dur="1000" fill="hold"/>
                                        <p:tgtEl>
                                          <p:spTgt spid="15363">
                                            <p:txEl>
                                              <p:pRg st="3" end="3"/>
                                            </p:txEl>
                                          </p:spTgt>
                                        </p:tgtEl>
                                        <p:attrNameLst>
                                          <p:attrName>ppt_w</p:attrName>
                                        </p:attrNameLst>
                                      </p:cBhvr>
                                      <p:tavLst>
                                        <p:tav tm="0">
                                          <p:val>
                                            <p:strVal val="#ppt_w*0.70"/>
                                          </p:val>
                                        </p:tav>
                                        <p:tav tm="100000">
                                          <p:val>
                                            <p:strVal val="#ppt_w"/>
                                          </p:val>
                                        </p:tav>
                                      </p:tavLst>
                                    </p:anim>
                                    <p:anim calcmode="lin" valueType="num">
                                      <p:cBhvr>
                                        <p:cTn id="40" dur="1000" fill="hold"/>
                                        <p:tgtEl>
                                          <p:spTgt spid="15363">
                                            <p:txEl>
                                              <p:pRg st="3" end="3"/>
                                            </p:txEl>
                                          </p:spTgt>
                                        </p:tgtEl>
                                        <p:attrNameLst>
                                          <p:attrName>ppt_h</p:attrName>
                                        </p:attrNameLst>
                                      </p:cBhvr>
                                      <p:tavLst>
                                        <p:tav tm="0">
                                          <p:val>
                                            <p:strVal val="#ppt_h"/>
                                          </p:val>
                                        </p:tav>
                                        <p:tav tm="100000">
                                          <p:val>
                                            <p:strVal val="#ppt_h"/>
                                          </p:val>
                                        </p:tav>
                                      </p:tavLst>
                                    </p:anim>
                                    <p:animEffect transition="in" filter="fade">
                                      <p:cBhvr>
                                        <p:cTn id="41" dur="1000"/>
                                        <p:tgtEl>
                                          <p:spTgt spid="1536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15363">
                                            <p:txEl>
                                              <p:pRg st="4" end="4"/>
                                            </p:txEl>
                                          </p:spTgt>
                                        </p:tgtEl>
                                        <p:attrNameLst>
                                          <p:attrName>style.visibility</p:attrName>
                                        </p:attrNameLst>
                                      </p:cBhvr>
                                      <p:to>
                                        <p:strVal val="visible"/>
                                      </p:to>
                                    </p:set>
                                    <p:anim calcmode="lin" valueType="num">
                                      <p:cBhvr>
                                        <p:cTn id="46" dur="1000" fill="hold"/>
                                        <p:tgtEl>
                                          <p:spTgt spid="15363">
                                            <p:txEl>
                                              <p:pRg st="4" end="4"/>
                                            </p:txEl>
                                          </p:spTgt>
                                        </p:tgtEl>
                                        <p:attrNameLst>
                                          <p:attrName>ppt_w</p:attrName>
                                        </p:attrNameLst>
                                      </p:cBhvr>
                                      <p:tavLst>
                                        <p:tav tm="0">
                                          <p:val>
                                            <p:strVal val="#ppt_w*0.70"/>
                                          </p:val>
                                        </p:tav>
                                        <p:tav tm="100000">
                                          <p:val>
                                            <p:strVal val="#ppt_w"/>
                                          </p:val>
                                        </p:tav>
                                      </p:tavLst>
                                    </p:anim>
                                    <p:anim calcmode="lin" valueType="num">
                                      <p:cBhvr>
                                        <p:cTn id="47" dur="1000" fill="hold"/>
                                        <p:tgtEl>
                                          <p:spTgt spid="15363">
                                            <p:txEl>
                                              <p:pRg st="4" end="4"/>
                                            </p:txEl>
                                          </p:spTgt>
                                        </p:tgtEl>
                                        <p:attrNameLst>
                                          <p:attrName>ppt_h</p:attrName>
                                        </p:attrNameLst>
                                      </p:cBhvr>
                                      <p:tavLst>
                                        <p:tav tm="0">
                                          <p:val>
                                            <p:strVal val="#ppt_h"/>
                                          </p:val>
                                        </p:tav>
                                        <p:tav tm="100000">
                                          <p:val>
                                            <p:strVal val="#ppt_h"/>
                                          </p:val>
                                        </p:tav>
                                      </p:tavLst>
                                    </p:anim>
                                    <p:animEffect transition="in" filter="fade">
                                      <p:cBhvr>
                                        <p:cTn id="48" dur="1000"/>
                                        <p:tgtEl>
                                          <p:spTgt spid="15363">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8" presetClass="entr" presetSubtype="0" accel="100000" fill="hold" grpId="0" nodeType="clickEffect">
                                  <p:stCondLst>
                                    <p:cond delay="0"/>
                                  </p:stCondLst>
                                  <p:childTnLst>
                                    <p:set>
                                      <p:cBhvr>
                                        <p:cTn id="52" dur="1" fill="hold">
                                          <p:stCondLst>
                                            <p:cond delay="0"/>
                                          </p:stCondLst>
                                        </p:cTn>
                                        <p:tgtEl>
                                          <p:spTgt spid="15364"/>
                                        </p:tgtEl>
                                        <p:attrNameLst>
                                          <p:attrName>style.visibility</p:attrName>
                                        </p:attrNameLst>
                                      </p:cBhvr>
                                      <p:to>
                                        <p:strVal val="visible"/>
                                      </p:to>
                                    </p:set>
                                    <p:anim calcmode="lin" valueType="num">
                                      <p:cBhvr>
                                        <p:cTn id="53" dur="500" fill="hold"/>
                                        <p:tgtEl>
                                          <p:spTgt spid="15364"/>
                                        </p:tgtEl>
                                        <p:attrNameLst>
                                          <p:attrName>ppt_w</p:attrName>
                                        </p:attrNameLst>
                                      </p:cBhvr>
                                      <p:tavLst>
                                        <p:tav tm="0">
                                          <p:val>
                                            <p:strVal val="#ppt_w*2.5"/>
                                          </p:val>
                                        </p:tav>
                                        <p:tav tm="100000">
                                          <p:val>
                                            <p:strVal val="#ppt_w"/>
                                          </p:val>
                                        </p:tav>
                                      </p:tavLst>
                                    </p:anim>
                                    <p:anim calcmode="lin" valueType="num">
                                      <p:cBhvr>
                                        <p:cTn id="54" dur="500" fill="hold"/>
                                        <p:tgtEl>
                                          <p:spTgt spid="15364"/>
                                        </p:tgtEl>
                                        <p:attrNameLst>
                                          <p:attrName>ppt_h</p:attrName>
                                        </p:attrNameLst>
                                      </p:cBhvr>
                                      <p:tavLst>
                                        <p:tav tm="0">
                                          <p:val>
                                            <p:strVal val="#ppt_h*0.01"/>
                                          </p:val>
                                        </p:tav>
                                        <p:tav tm="100000">
                                          <p:val>
                                            <p:strVal val="#ppt_h"/>
                                          </p:val>
                                        </p:tav>
                                      </p:tavLst>
                                    </p:anim>
                                    <p:anim calcmode="lin" valueType="num">
                                      <p:cBhvr>
                                        <p:cTn id="55" dur="500" fill="hold"/>
                                        <p:tgtEl>
                                          <p:spTgt spid="15364"/>
                                        </p:tgtEl>
                                        <p:attrNameLst>
                                          <p:attrName>ppt_x</p:attrName>
                                        </p:attrNameLst>
                                      </p:cBhvr>
                                      <p:tavLst>
                                        <p:tav tm="0">
                                          <p:val>
                                            <p:strVal val="#ppt_x"/>
                                          </p:val>
                                        </p:tav>
                                        <p:tav tm="100000">
                                          <p:val>
                                            <p:strVal val="#ppt_x"/>
                                          </p:val>
                                        </p:tav>
                                      </p:tavLst>
                                    </p:anim>
                                    <p:anim calcmode="lin" valueType="num">
                                      <p:cBhvr>
                                        <p:cTn id="56" dur="500" fill="hold"/>
                                        <p:tgtEl>
                                          <p:spTgt spid="15364"/>
                                        </p:tgtEl>
                                        <p:attrNameLst>
                                          <p:attrName>ppt_y</p:attrName>
                                        </p:attrNameLst>
                                      </p:cBhvr>
                                      <p:tavLst>
                                        <p:tav tm="0">
                                          <p:val>
                                            <p:strVal val="#ppt_h+1"/>
                                          </p:val>
                                        </p:tav>
                                        <p:tav tm="100000">
                                          <p:val>
                                            <p:strVal val="#ppt_y"/>
                                          </p:val>
                                        </p:tav>
                                      </p:tavLst>
                                    </p:anim>
                                    <p:animEffect transition="in" filter="fade">
                                      <p:cBhvr>
                                        <p:cTn id="57" dur="500"/>
                                        <p:tgtEl>
                                          <p:spTgt spid="1536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5" presetClass="entr" presetSubtype="0" fill="hold" nodeType="clickEffect">
                                  <p:stCondLst>
                                    <p:cond delay="0"/>
                                  </p:stCondLst>
                                  <p:childTnLst>
                                    <p:set>
                                      <p:cBhvr>
                                        <p:cTn id="61" dur="1" fill="hold">
                                          <p:stCondLst>
                                            <p:cond delay="0"/>
                                          </p:stCondLst>
                                        </p:cTn>
                                        <p:tgtEl>
                                          <p:spTgt spid="15363">
                                            <p:txEl>
                                              <p:pRg st="5" end="5"/>
                                            </p:txEl>
                                          </p:spTgt>
                                        </p:tgtEl>
                                        <p:attrNameLst>
                                          <p:attrName>style.visibility</p:attrName>
                                        </p:attrNameLst>
                                      </p:cBhvr>
                                      <p:to>
                                        <p:strVal val="visible"/>
                                      </p:to>
                                    </p:set>
                                    <p:anim calcmode="lin" valueType="num">
                                      <p:cBhvr>
                                        <p:cTn id="62" dur="1000" fill="hold"/>
                                        <p:tgtEl>
                                          <p:spTgt spid="15363">
                                            <p:txEl>
                                              <p:pRg st="5" end="5"/>
                                            </p:txEl>
                                          </p:spTgt>
                                        </p:tgtEl>
                                        <p:attrNameLst>
                                          <p:attrName>ppt_w</p:attrName>
                                        </p:attrNameLst>
                                      </p:cBhvr>
                                      <p:tavLst>
                                        <p:tav tm="0">
                                          <p:val>
                                            <p:strVal val="#ppt_w*0.70"/>
                                          </p:val>
                                        </p:tav>
                                        <p:tav tm="100000">
                                          <p:val>
                                            <p:strVal val="#ppt_w"/>
                                          </p:val>
                                        </p:tav>
                                      </p:tavLst>
                                    </p:anim>
                                    <p:anim calcmode="lin" valueType="num">
                                      <p:cBhvr>
                                        <p:cTn id="63" dur="1000" fill="hold"/>
                                        <p:tgtEl>
                                          <p:spTgt spid="15363">
                                            <p:txEl>
                                              <p:pRg st="5" end="5"/>
                                            </p:txEl>
                                          </p:spTgt>
                                        </p:tgtEl>
                                        <p:attrNameLst>
                                          <p:attrName>ppt_h</p:attrName>
                                        </p:attrNameLst>
                                      </p:cBhvr>
                                      <p:tavLst>
                                        <p:tav tm="0">
                                          <p:val>
                                            <p:strVal val="#ppt_h"/>
                                          </p:val>
                                        </p:tav>
                                        <p:tav tm="100000">
                                          <p:val>
                                            <p:strVal val="#ppt_h"/>
                                          </p:val>
                                        </p:tav>
                                      </p:tavLst>
                                    </p:anim>
                                    <p:animEffect transition="in" filter="fade">
                                      <p:cBhvr>
                                        <p:cTn id="64" dur="10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329184" y="155448"/>
            <a:ext cx="11292840" cy="6934200"/>
          </a:xfrm>
        </p:spPr>
        <p:txBody>
          <a:bodyPr>
            <a:normAutofit/>
          </a:bodyPr>
          <a:lstStyle/>
          <a:p>
            <a:pPr algn="ctr" eaLnBrk="1" hangingPunct="1">
              <a:buFont typeface="Wingdings" panose="05000000000000000000" pitchFamily="2" charset="2"/>
              <a:buNone/>
              <a:defRPr/>
            </a:pPr>
            <a:endParaRPr lang="en-US" sz="4000" b="1" dirty="0">
              <a:solidFill>
                <a:srgbClr val="98662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algn="ctr" eaLnBrk="1" hangingPunct="1">
              <a:buFont typeface="Wingdings" panose="05000000000000000000" pitchFamily="2" charset="2"/>
              <a:buNone/>
              <a:defRPr/>
            </a:pPr>
            <a:r>
              <a:rPr lang="en-US" sz="40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Khi </a:t>
            </a:r>
            <a:r>
              <a:rPr lang="en-US" sz="4000"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gặp</a:t>
            </a:r>
            <a:r>
              <a:rPr lang="en-US" sz="40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sz="40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Phi-</a:t>
            </a:r>
            <a:r>
              <a:rPr lang="en-US" sz="4000"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líp</a:t>
            </a:r>
            <a:r>
              <a:rPr lang="en-US" sz="40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đẫm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lệ</a:t>
            </a:r>
            <a:endParaRPr lang="en-US" sz="40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defRPr/>
            </a:pP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nghẹn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ngào</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quãng</a:t>
            </a:r>
            <a:endParaRPr lang="en-US" sz="40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defRPr/>
            </a:pP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nấc</a:t>
            </a: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defRPr/>
            </a:pPr>
            <a:r>
              <a:rPr lang="en-US" sz="4000" b="1" i="1" dirty="0">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buồn</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tủi</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xấu</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hổ</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bất</a:t>
            </a:r>
            <a:r>
              <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lực</a:t>
            </a:r>
            <a:endParaRPr lang="en-US" sz="4000" b="1" i="1" dirty="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defRPr/>
            </a:pPr>
            <a:endParaRPr lang="en-US" sz="40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7412" name="AutoShape 4"/>
          <p:cNvSpPr>
            <a:spLocks noChangeArrowheads="1"/>
          </p:cNvSpPr>
          <p:nvPr/>
        </p:nvSpPr>
        <p:spPr bwMode="auto">
          <a:xfrm flipV="1">
            <a:off x="870422" y="4823676"/>
            <a:ext cx="685800" cy="287819"/>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860656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anim calcmode="lin" valueType="num">
                                      <p:cBhvr additive="base">
                                        <p:cTn id="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animEffect transition="in" filter="diamond(in)">
                                      <p:cBhvr>
                                        <p:cTn id="13" dur="2000"/>
                                        <p:tgtEl>
                                          <p:spTgt spid="17411">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8" presetClass="entr" presetSubtype="0" accel="100000" fill="hold" nodeType="clickEffect">
                                  <p:stCondLst>
                                    <p:cond delay="0"/>
                                  </p:stCondLst>
                                  <p:childTnLst>
                                    <p:set>
                                      <p:cBhvr>
                                        <p:cTn id="17" dur="1" fill="hold">
                                          <p:stCondLst>
                                            <p:cond delay="0"/>
                                          </p:stCondLst>
                                        </p:cTn>
                                        <p:tgtEl>
                                          <p:spTgt spid="17411">
                                            <p:txEl>
                                              <p:pRg st="4" end="4"/>
                                            </p:txEl>
                                          </p:spTgt>
                                        </p:tgtEl>
                                        <p:attrNameLst>
                                          <p:attrName>style.visibility</p:attrName>
                                        </p:attrNameLst>
                                      </p:cBhvr>
                                      <p:to>
                                        <p:strVal val="visible"/>
                                      </p:to>
                                    </p:set>
                                    <p:anim calcmode="lin" valueType="num">
                                      <p:cBhvr>
                                        <p:cTn id="18" dur="500" fill="hold"/>
                                        <p:tgtEl>
                                          <p:spTgt spid="17411">
                                            <p:txEl>
                                              <p:pRg st="4" end="4"/>
                                            </p:txEl>
                                          </p:spTgt>
                                        </p:tgtEl>
                                        <p:attrNameLst>
                                          <p:attrName>ppt_w</p:attrName>
                                        </p:attrNameLst>
                                      </p:cBhvr>
                                      <p:tavLst>
                                        <p:tav tm="0">
                                          <p:val>
                                            <p:strVal val="#ppt_w*2.5"/>
                                          </p:val>
                                        </p:tav>
                                        <p:tav tm="100000">
                                          <p:val>
                                            <p:strVal val="#ppt_w"/>
                                          </p:val>
                                        </p:tav>
                                      </p:tavLst>
                                    </p:anim>
                                    <p:anim calcmode="lin" valueType="num">
                                      <p:cBhvr>
                                        <p:cTn id="19" dur="500" fill="hold"/>
                                        <p:tgtEl>
                                          <p:spTgt spid="17411">
                                            <p:txEl>
                                              <p:pRg st="4" end="4"/>
                                            </p:txEl>
                                          </p:spTgt>
                                        </p:tgtEl>
                                        <p:attrNameLst>
                                          <p:attrName>ppt_h</p:attrName>
                                        </p:attrNameLst>
                                      </p:cBhvr>
                                      <p:tavLst>
                                        <p:tav tm="0">
                                          <p:val>
                                            <p:strVal val="#ppt_h*0.01"/>
                                          </p:val>
                                        </p:tav>
                                        <p:tav tm="100000">
                                          <p:val>
                                            <p:strVal val="#ppt_h"/>
                                          </p:val>
                                        </p:tav>
                                      </p:tavLst>
                                    </p:anim>
                                    <p:anim calcmode="lin" valueType="num">
                                      <p:cBhvr>
                                        <p:cTn id="20"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17411">
                                            <p:txEl>
                                              <p:pRg st="4" end="4"/>
                                            </p:txEl>
                                          </p:spTgt>
                                        </p:tgtEl>
                                        <p:attrNameLst>
                                          <p:attrName>ppt_y</p:attrName>
                                        </p:attrNameLst>
                                      </p:cBhvr>
                                      <p:tavLst>
                                        <p:tav tm="0">
                                          <p:val>
                                            <p:strVal val="#ppt_h+1"/>
                                          </p:val>
                                        </p:tav>
                                        <p:tav tm="100000">
                                          <p:val>
                                            <p:strVal val="#ppt_y"/>
                                          </p:val>
                                        </p:tav>
                                      </p:tavLst>
                                    </p:anim>
                                    <p:animEffect transition="in" filter="fade">
                                      <p:cBhvr>
                                        <p:cTn id="22" dur="500"/>
                                        <p:tgtEl>
                                          <p:spTgt spid="1741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412"/>
                                        </p:tgtEl>
                                        <p:attrNameLst>
                                          <p:attrName>style.visibility</p:attrName>
                                        </p:attrNameLst>
                                      </p:cBhvr>
                                      <p:to>
                                        <p:strVal val="visible"/>
                                      </p:to>
                                    </p:set>
                                    <p:anim calcmode="lin" valueType="num">
                                      <p:cBhvr additive="base">
                                        <p:cTn id="27" dur="500" fill="hold"/>
                                        <p:tgtEl>
                                          <p:spTgt spid="17412"/>
                                        </p:tgtEl>
                                        <p:attrNameLst>
                                          <p:attrName>ppt_x</p:attrName>
                                        </p:attrNameLst>
                                      </p:cBhvr>
                                      <p:tavLst>
                                        <p:tav tm="0">
                                          <p:val>
                                            <p:strVal val="#ppt_x"/>
                                          </p:val>
                                        </p:tav>
                                        <p:tav tm="100000">
                                          <p:val>
                                            <p:strVal val="#ppt_x"/>
                                          </p:val>
                                        </p:tav>
                                      </p:tavLst>
                                    </p:anim>
                                    <p:anim calcmode="lin" valueType="num">
                                      <p:cBhvr additive="base">
                                        <p:cTn id="2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17411">
                                            <p:txEl>
                                              <p:pRg st="5" end="5"/>
                                            </p:txEl>
                                          </p:spTgt>
                                        </p:tgtEl>
                                        <p:attrNameLst>
                                          <p:attrName>style.visibility</p:attrName>
                                        </p:attrNameLst>
                                      </p:cBhvr>
                                      <p:to>
                                        <p:strVal val="visible"/>
                                      </p:to>
                                    </p:set>
                                    <p:anim calcmode="lin" valueType="num">
                                      <p:cBhvr>
                                        <p:cTn id="33" dur="500" fill="hold"/>
                                        <p:tgtEl>
                                          <p:spTgt spid="1741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741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741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74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29768" y="0"/>
            <a:ext cx="11558016" cy="6858000"/>
          </a:xfrm>
        </p:spPr>
        <p:txBody>
          <a:bodyPr>
            <a:normAutofit lnSpcReduction="10000"/>
          </a:bodyPr>
          <a:lstStyle/>
          <a:p>
            <a:pPr algn="ctr" eaLnBrk="1" hangingPunct="1">
              <a:lnSpc>
                <a:spcPct val="90000"/>
              </a:lnSpc>
              <a:buFont typeface="Wingdings" panose="05000000000000000000" pitchFamily="2" charset="2"/>
              <a:buNone/>
              <a:defRPr/>
            </a:pPr>
            <a:r>
              <a:rPr lang="en-US" sz="36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Khi </a:t>
            </a:r>
            <a:r>
              <a:rPr lang="en-US" sz="3600"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về</a:t>
            </a:r>
            <a:r>
              <a:rPr lang="en-US" sz="36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nhà</a:t>
            </a:r>
            <a:r>
              <a:rPr lang="en-US" sz="3600"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defRPr/>
            </a:pP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khóc</a:t>
            </a:r>
            <a:endParaRPr lang="en-US" sz="3600" dirty="0">
              <a:latin typeface="Times New Roman" panose="02020603050405020304" pitchFamily="18" charset="0"/>
              <a:cs typeface="Times New Roman" panose="02020603050405020304" pitchFamily="18" charset="0"/>
            </a:endParaRPr>
          </a:p>
          <a:p>
            <a:pPr eaLnBrk="1" hangingPunct="1">
              <a:lnSpc>
                <a:spcPct val="90000"/>
              </a:lnSpc>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 Xi-</a:t>
            </a:r>
            <a:r>
              <a:rPr lang="en-US" sz="3600" dirty="0" err="1">
                <a:latin typeface="Times New Roman" panose="02020603050405020304" pitchFamily="18" charset="0"/>
                <a:cs typeface="Times New Roman" panose="02020603050405020304" pitchFamily="18" charset="0"/>
              </a:rPr>
              <a:t>mông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Phi-</a:t>
            </a:r>
            <a:r>
              <a:rPr lang="en-US" sz="3600" dirty="0" err="1">
                <a:latin typeface="Times New Roman" panose="02020603050405020304" pitchFamily="18" charset="0"/>
                <a:cs typeface="Times New Roman" panose="02020603050405020304" pitchFamily="18" charset="0"/>
              </a:rPr>
              <a:t>líp</a:t>
            </a:r>
            <a:r>
              <a:rPr lang="en-US" sz="3600" dirty="0">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có</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muốn</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làm</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bố</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cháu</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không</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eaLnBrk="1" hangingPunct="1">
              <a:lnSpc>
                <a:spcPct val="90000"/>
              </a:lnSpc>
              <a:buFont typeface="Wingdings" panose="05000000000000000000" pitchFamily="2" charset="2"/>
              <a:buNone/>
              <a:defRPr/>
            </a:pP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Nếu</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không</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muốn</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cháu</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sẽ</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quay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trở</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ra</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sông</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lại</a:t>
            </a:r>
            <a:r>
              <a:rPr lang="en-US" sz="3600"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nhảyxuống</a:t>
            </a:r>
            <a:r>
              <a:rPr lang="en-US" sz="3600" i="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eaLnBrk="1" hangingPunct="1">
              <a:lnSpc>
                <a:spcPct val="90000"/>
              </a:lnSpc>
              <a:buFont typeface="Wingdings" panose="05000000000000000000" pitchFamily="2" charset="2"/>
              <a:buNone/>
              <a:defRPr/>
            </a:pP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Khao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khát</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có</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được</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người</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bố</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eaLnBrk="1" hangingPunct="1">
              <a:lnSpc>
                <a:spcPct val="90000"/>
              </a:lnSpc>
              <a:buFont typeface="Wingdings" panose="05000000000000000000" pitchFamily="2" charset="2"/>
              <a:buNone/>
              <a:defRPr/>
            </a:pPr>
            <a:r>
              <a:rPr lang="en-US" sz="3600" i="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Khi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Phi-</a:t>
            </a:r>
            <a:r>
              <a:rPr lang="en-US" sz="3600" dirty="0" err="1">
                <a:latin typeface="Times New Roman" panose="02020603050405020304" pitchFamily="18" charset="0"/>
                <a:cs typeface="Times New Roman" panose="02020603050405020304" pitchFamily="18" charset="0"/>
              </a:rPr>
              <a:t>líp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cs typeface="Times New Roman" panose="02020603050405020304" pitchFamily="18" charset="0"/>
              </a:rPr>
              <a:t> Xi-</a:t>
            </a:r>
            <a:r>
              <a:rPr lang="en-US" sz="3600" dirty="0" err="1">
                <a:latin typeface="Times New Roman" panose="02020603050405020304" pitchFamily="18" charset="0"/>
                <a:cs typeface="Times New Roman" panose="02020603050405020304" pitchFamily="18" charset="0"/>
              </a:rPr>
              <a:t>mông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buồn</a:t>
            </a:r>
            <a:r>
              <a:rPr lang="en-US" sz="3600" dirty="0">
                <a:latin typeface="Times New Roman" panose="02020603050405020304" pitchFamily="18" charset="0"/>
                <a:cs typeface="Times New Roman" panose="02020603050405020304" pitchFamily="18" charset="0"/>
              </a:rPr>
              <a:t>.</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eaLnBrk="1" hangingPunct="1">
              <a:lnSpc>
                <a:spcPct val="90000"/>
              </a:lnSpc>
              <a:buFont typeface="Wingdings" panose="05000000000000000000" pitchFamily="2" charset="2"/>
              <a:buNone/>
              <a:defRPr/>
            </a:pP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hân</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hoan</a:t>
            </a:r>
            <a:r>
              <a:rPr lang="en-US" sz="3600"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sung </a:t>
            </a:r>
            <a:r>
              <a:rPr lang="en-US" sz="3600"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sướng</a:t>
            </a:r>
            <a:r>
              <a:rPr lang="en-US" sz="3600" b="1" i="1" dirty="0">
                <a:solidFill>
                  <a:srgbClr val="33CC33"/>
                </a:solidFill>
                <a:effectLst>
                  <a:outerShdw blurRad="38100" dist="38100" dir="2700000" algn="tl">
                    <a:srgbClr val="000000"/>
                  </a:outerShdw>
                </a:effectLst>
              </a:rPr>
              <a:t> </a:t>
            </a:r>
            <a:r>
              <a:rPr lang="en-US" sz="3600" b="1" i="1" dirty="0">
                <a:solidFill>
                  <a:srgbClr val="0000CC"/>
                </a:solidFill>
                <a:effectLst>
                  <a:outerShdw blurRad="38100" dist="38100" dir="2700000" algn="tl">
                    <a:srgbClr val="000000"/>
                  </a:outerShdw>
                </a:effectLst>
              </a:rPr>
              <a:t>                       </a:t>
            </a:r>
            <a:r>
              <a:rPr lang="en-US" sz="3600" dirty="0">
                <a:solidFill>
                  <a:srgbClr val="0000CC"/>
                </a:solidFill>
              </a:rPr>
              <a:t>    </a:t>
            </a:r>
            <a:endParaRPr lang="en-US" sz="3600" b="1" i="1" dirty="0">
              <a:solidFill>
                <a:srgbClr val="0000CC"/>
              </a:solidFill>
              <a:effectLst>
                <a:outerShdw blurRad="38100" dist="38100" dir="2700000" algn="tl">
                  <a:srgbClr val="000000"/>
                </a:outerShdw>
              </a:effectLst>
              <a:latin typeface=".VnTime" pitchFamily="34" charset="0"/>
            </a:endParaRPr>
          </a:p>
        </p:txBody>
      </p:sp>
      <p:sp>
        <p:nvSpPr>
          <p:cNvPr id="18436" name="AutoShape 4"/>
          <p:cNvSpPr>
            <a:spLocks noChangeArrowheads="1"/>
          </p:cNvSpPr>
          <p:nvPr/>
        </p:nvSpPr>
        <p:spPr bwMode="auto">
          <a:xfrm>
            <a:off x="1161288" y="4303776"/>
            <a:ext cx="990600" cy="228600"/>
          </a:xfrm>
          <a:prstGeom prst="rightArrow">
            <a:avLst>
              <a:gd name="adj1" fmla="val 50000"/>
              <a:gd name="adj2" fmla="val 10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57348" name="AutoShape 5"/>
          <p:cNvSpPr>
            <a:spLocks noChangeArrowheads="1"/>
          </p:cNvSpPr>
          <p:nvPr/>
        </p:nvSpPr>
        <p:spPr bwMode="auto">
          <a:xfrm flipV="1">
            <a:off x="1135380" y="5843887"/>
            <a:ext cx="914400" cy="228600"/>
          </a:xfrm>
          <a:prstGeom prst="rightArrow">
            <a:avLst>
              <a:gd name="adj1" fmla="val 50000"/>
              <a:gd name="adj2"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n-US" altLang="en-US" sz="1800">
                <a:latin typeface="Garamond" panose="02020404030301010803" pitchFamily="18" charset="0"/>
              </a:rPr>
              <a:t> </a:t>
            </a:r>
          </a:p>
        </p:txBody>
      </p:sp>
    </p:spTree>
    <p:extLst>
      <p:ext uri="{BB962C8B-B14F-4D97-AF65-F5344CB8AC3E}">
        <p14:creationId xmlns:p14="http://schemas.microsoft.com/office/powerpoint/2010/main" val="3193919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 calcmode="lin" valueType="num">
                                      <p:cBhvr additive="base">
                                        <p:cTn id="7"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8435">
                                            <p:txEl>
                                              <p:pRg st="2" end="2"/>
                                            </p:txEl>
                                          </p:spTgt>
                                        </p:tgtEl>
                                        <p:attrNameLst>
                                          <p:attrName>style.visibility</p:attrName>
                                        </p:attrNameLst>
                                      </p:cBhvr>
                                      <p:to>
                                        <p:strVal val="visible"/>
                                      </p:to>
                                    </p:set>
                                    <p:animEffect transition="in" filter="randombar(horizontal)">
                                      <p:cBhvr>
                                        <p:cTn id="13" dur="500"/>
                                        <p:tgtEl>
                                          <p:spTgt spid="1843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8435">
                                            <p:txEl>
                                              <p:pRg st="3" end="3"/>
                                            </p:txEl>
                                          </p:spTgt>
                                        </p:tgtEl>
                                        <p:attrNameLst>
                                          <p:attrName>style.visibility</p:attrName>
                                        </p:attrNameLst>
                                      </p:cBhvr>
                                      <p:to>
                                        <p:strVal val="visible"/>
                                      </p:to>
                                    </p:set>
                                    <p:animEffect transition="in" filter="circle(in)">
                                      <p:cBhvr>
                                        <p:cTn id="18" dur="2000"/>
                                        <p:tgtEl>
                                          <p:spTgt spid="1843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animEffect transition="in" filter="dissolve">
                                      <p:cBhvr>
                                        <p:cTn id="23" dur="500"/>
                                        <p:tgtEl>
                                          <p:spTgt spid="1843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435">
                                            <p:txEl>
                                              <p:pRg st="5" end="5"/>
                                            </p:txEl>
                                          </p:spTgt>
                                        </p:tgtEl>
                                        <p:attrNameLst>
                                          <p:attrName>style.visibility</p:attrName>
                                        </p:attrNameLst>
                                      </p:cBhvr>
                                      <p:to>
                                        <p:strVal val="visible"/>
                                      </p:to>
                                    </p:set>
                                    <p:animEffect transition="in" filter="dissolve">
                                      <p:cBhvr>
                                        <p:cTn id="28" dur="500"/>
                                        <p:tgtEl>
                                          <p:spTgt spid="18435">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8435">
                                            <p:txEl>
                                              <p:pRg st="6" end="6"/>
                                            </p:txEl>
                                          </p:spTgt>
                                        </p:tgtEl>
                                        <p:attrNameLst>
                                          <p:attrName>style.visibility</p:attrName>
                                        </p:attrNameLst>
                                      </p:cBhvr>
                                      <p:to>
                                        <p:strVal val="visible"/>
                                      </p:to>
                                    </p:set>
                                    <p:animEffect transition="in" filter="dissolve">
                                      <p:cBhvr>
                                        <p:cTn id="33" dur="500"/>
                                        <p:tgtEl>
                                          <p:spTgt spid="18435">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8436"/>
                                        </p:tgtEl>
                                        <p:attrNameLst>
                                          <p:attrName>style.visibility</p:attrName>
                                        </p:attrNameLst>
                                      </p:cBhvr>
                                      <p:to>
                                        <p:strVal val="visible"/>
                                      </p:to>
                                    </p:set>
                                    <p:animEffect transition="in" filter="diamond(in)">
                                      <p:cBhvr>
                                        <p:cTn id="38" dur="2000"/>
                                        <p:tgtEl>
                                          <p:spTgt spid="1843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4" fill="hold" nodeType="clickEffect">
                                  <p:stCondLst>
                                    <p:cond delay="0"/>
                                  </p:stCondLst>
                                  <p:childTnLst>
                                    <p:set>
                                      <p:cBhvr>
                                        <p:cTn id="42" dur="1" fill="hold">
                                          <p:stCondLst>
                                            <p:cond delay="0"/>
                                          </p:stCondLst>
                                        </p:cTn>
                                        <p:tgtEl>
                                          <p:spTgt spid="18435">
                                            <p:txEl>
                                              <p:pRg st="7" end="7"/>
                                            </p:txEl>
                                          </p:spTgt>
                                        </p:tgtEl>
                                        <p:attrNameLst>
                                          <p:attrName>style.visibility</p:attrName>
                                        </p:attrNameLst>
                                      </p:cBhvr>
                                      <p:to>
                                        <p:strVal val="visible"/>
                                      </p:to>
                                    </p:set>
                                    <p:animEffect transition="in" filter="wheel(4)">
                                      <p:cBhvr>
                                        <p:cTn id="43" dur="2000"/>
                                        <p:tgtEl>
                                          <p:spTgt spid="184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283781"/>
            <a:ext cx="8229600" cy="865188"/>
          </a:xfrm>
        </p:spPr>
        <p:txBody>
          <a:bodyPr/>
          <a:lstStyle/>
          <a:p>
            <a:pPr eaLnBrk="1" hangingPunct="1">
              <a:defRPr/>
            </a:pPr>
            <a:r>
              <a:rPr lang="en-US" sz="3600" b="1" dirty="0" err="1">
                <a:solidFill>
                  <a:srgbClr val="0000CC"/>
                </a:solidFill>
                <a:latin typeface="Times New Roman" panose="02020603050405020304" pitchFamily="18" charset="0"/>
                <a:cs typeface="Times New Roman" panose="02020603050405020304" pitchFamily="18" charset="0"/>
              </a:rPr>
              <a:t>Ngày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hôm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sau</a:t>
            </a:r>
            <a:r>
              <a:rPr lang="en-US" sz="3600" b="1" dirty="0">
                <a:solidFill>
                  <a:srgbClr val="0000CC"/>
                </a:solidFill>
                <a:latin typeface="Times New Roman" panose="02020603050405020304" pitchFamily="18" charset="0"/>
                <a:cs typeface="Times New Roman" panose="02020603050405020304" pitchFamily="18" charset="0"/>
              </a:rPr>
              <a:t> ở </a:t>
            </a:r>
            <a:r>
              <a:rPr lang="en-US" sz="3600" b="1" dirty="0" err="1">
                <a:solidFill>
                  <a:srgbClr val="0000CC"/>
                </a:solidFill>
                <a:latin typeface="Times New Roman" panose="02020603050405020304" pitchFamily="18" charset="0"/>
                <a:cs typeface="Times New Roman" panose="02020603050405020304" pitchFamily="18" charset="0"/>
              </a:rPr>
              <a:t>trường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0483" name="Rectangle 3"/>
          <p:cNvSpPr>
            <a:spLocks noGrp="1" noChangeArrowheads="1"/>
          </p:cNvSpPr>
          <p:nvPr>
            <p:ph type="body" idx="1"/>
          </p:nvPr>
        </p:nvSpPr>
        <p:spPr>
          <a:xfrm>
            <a:off x="762000" y="1148969"/>
            <a:ext cx="10515600" cy="4351338"/>
          </a:xfrm>
        </p:spPr>
        <p:txBody>
          <a:bodyPr>
            <a:normAutofit/>
          </a:bodyPr>
          <a:lstStyle/>
          <a:p>
            <a:pPr eaLnBrk="1" hangingPunct="1">
              <a:buFont typeface="Wingdings" panose="05000000000000000000" pitchFamily="2" charset="2"/>
              <a:buNone/>
              <a:defRPr/>
            </a:pPr>
            <a:r>
              <a:rPr lang="en-US" sz="4000" dirty="0"/>
              <a:t> - </a:t>
            </a:r>
            <a:r>
              <a:rPr lang="en-US" sz="4000" dirty="0">
                <a:latin typeface="Times New Roman" panose="02020603050405020304" pitchFamily="18" charset="0"/>
                <a:cs typeface="Times New Roman" panose="02020603050405020304" pitchFamily="18" charset="0"/>
              </a:rPr>
              <a:t>Khi </a:t>
            </a:r>
            <a:r>
              <a:rPr lang="en-US" sz="4000" dirty="0" err="1">
                <a:latin typeface="Times New Roman" panose="02020603050405020304" pitchFamily="18" charset="0"/>
                <a:cs typeface="Times New Roman" panose="02020603050405020304" pitchFamily="18" charset="0"/>
              </a:rPr>
              <a:t>lũ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chọc</a:t>
            </a:r>
            <a:r>
              <a:rPr lang="en-US" sz="4000" dirty="0">
                <a:latin typeface="Times New Roman" panose="02020603050405020304" pitchFamily="18" charset="0"/>
                <a:cs typeface="Times New Roman" panose="02020603050405020304" pitchFamily="18" charset="0"/>
              </a:rPr>
              <a:t>: Xi-</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à,bố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Phi-</a:t>
            </a:r>
            <a:r>
              <a:rPr lang="en-US" sz="4000" dirty="0" err="1">
                <a:latin typeface="Times New Roman" panose="02020603050405020304" pitchFamily="18" charset="0"/>
                <a:cs typeface="Times New Roman" panose="02020603050405020304" pitchFamily="18" charset="0"/>
              </a:rPr>
              <a:t>líp”như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a:t>
            </a:r>
            <a:r>
              <a:rPr lang="en-US" sz="4000" dirty="0">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sz="4000" dirty="0">
                <a:latin typeface="Times New Roman" panose="02020603050405020304" pitchFamily="18" charset="0"/>
                <a:cs typeface="Times New Roman" panose="02020603050405020304" pitchFamily="18" charset="0"/>
              </a:rPr>
              <a:t> -  Khi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giễu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chạy</a:t>
            </a:r>
            <a:r>
              <a:rPr lang="en-US" sz="4000" dirty="0">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sz="4000" dirty="0">
                <a:latin typeface="Times New Roman" panose="02020603050405020304" pitchFamily="18" charset="0"/>
                <a:cs typeface="Times New Roman" panose="02020603050405020304" pitchFamily="18" charset="0"/>
              </a:rPr>
              <a:t>              </a:t>
            </a:r>
            <a:r>
              <a:rPr lang="en-US" sz="4000" b="1"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Xi-</a:t>
            </a:r>
            <a:r>
              <a:rPr lang="en-US" sz="4000" b="1"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sz="4000" b="1"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kiêu</a:t>
            </a:r>
            <a:r>
              <a:rPr lang="en-US" sz="4000" b="1"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hãnh</a:t>
            </a:r>
            <a:r>
              <a:rPr lang="en-US" sz="4000" b="1"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i="1" dirty="0" err="1">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tự</a:t>
            </a:r>
            <a:r>
              <a:rPr lang="en-US" sz="4000" b="1" i="1" dirty="0">
                <a:solidFill>
                  <a:srgbClr val="33CC33"/>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tin</a:t>
            </a:r>
            <a:r>
              <a:rPr lang="en-US" sz="4000" i="1" dirty="0">
                <a:solidFill>
                  <a:srgbClr val="33CC33"/>
                </a:solidFill>
                <a:latin typeface="Times New Roman" panose="02020603050405020304" pitchFamily="18" charset="0"/>
                <a:cs typeface="Times New Roman" panose="02020603050405020304" pitchFamily="18" charset="0"/>
              </a:rPr>
              <a:t>  </a:t>
            </a:r>
          </a:p>
        </p:txBody>
      </p:sp>
      <p:sp>
        <p:nvSpPr>
          <p:cNvPr id="20484" name="AutoShape 4"/>
          <p:cNvSpPr>
            <a:spLocks noChangeArrowheads="1"/>
          </p:cNvSpPr>
          <p:nvPr/>
        </p:nvSpPr>
        <p:spPr bwMode="auto">
          <a:xfrm>
            <a:off x="1250115" y="4496236"/>
            <a:ext cx="1066800" cy="304800"/>
          </a:xfrm>
          <a:prstGeom prst="rightArrow">
            <a:avLst>
              <a:gd name="adj1" fmla="val 50000"/>
              <a:gd name="adj2"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59397" name="Line 5"/>
          <p:cNvSpPr>
            <a:spLocks noChangeShapeType="1"/>
          </p:cNvSpPr>
          <p:nvPr/>
        </p:nvSpPr>
        <p:spPr bwMode="auto">
          <a:xfrm>
            <a:off x="5715000" y="29718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8" name="Line 6"/>
          <p:cNvSpPr>
            <a:spLocks noChangeShapeType="1"/>
          </p:cNvSpPr>
          <p:nvPr/>
        </p:nvSpPr>
        <p:spPr bwMode="auto">
          <a:xfrm>
            <a:off x="8305800" y="2895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9420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1000" fill="hold"/>
                                        <p:tgtEl>
                                          <p:spTgt spid="2048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048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1000" fill="hold"/>
                                        <p:tgtEl>
                                          <p:spTgt spid="2048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048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484"/>
                                        </p:tgtEl>
                                        <p:attrNameLst>
                                          <p:attrName>style.visibility</p:attrName>
                                        </p:attrNameLst>
                                      </p:cBhvr>
                                      <p:to>
                                        <p:strVal val="visible"/>
                                      </p:to>
                                    </p:set>
                                    <p:animEffect transition="in" filter="dissolve">
                                      <p:cBhvr>
                                        <p:cTn id="21" dur="500"/>
                                        <p:tgtEl>
                                          <p:spTgt spid="2048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20483">
                                            <p:txEl>
                                              <p:pRg st="2" end="2"/>
                                            </p:txEl>
                                          </p:spTgt>
                                        </p:tgtEl>
                                        <p:attrNameLst>
                                          <p:attrName>style.visibility</p:attrName>
                                        </p:attrNameLst>
                                      </p:cBhvr>
                                      <p:to>
                                        <p:strVal val="visible"/>
                                      </p:to>
                                    </p:set>
                                    <p:anim calcmode="lin" valueType="num">
                                      <p:cBhvr>
                                        <p:cTn id="26" dur="1000" fill="hold"/>
                                        <p:tgtEl>
                                          <p:spTgt spid="2048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2048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124200" y="304800"/>
            <a:ext cx="6019800" cy="609600"/>
          </a:xfrm>
          <a:prstGeom prst="rect">
            <a:avLst/>
          </a:prstGeom>
          <a:solidFill>
            <a:srgbClr val="CCFF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n-US" altLang="en-US" sz="2400" b="1">
                <a:solidFill>
                  <a:srgbClr val="FF0066"/>
                </a:solidFill>
                <a:latin typeface="Times New Roman" panose="02020603050405020304" pitchFamily="18" charset="0"/>
                <a:cs typeface="Times New Roman" panose="02020603050405020304" pitchFamily="18" charset="0"/>
              </a:rPr>
              <a:t>DIỄN BIẾN TÂM TRẠNG CỦA XI-MÔNG</a:t>
            </a:r>
          </a:p>
        </p:txBody>
      </p:sp>
      <p:sp>
        <p:nvSpPr>
          <p:cNvPr id="22531" name="Rectangle 3"/>
          <p:cNvSpPr>
            <a:spLocks noChangeArrowheads="1"/>
          </p:cNvSpPr>
          <p:nvPr/>
        </p:nvSpPr>
        <p:spPr bwMode="auto">
          <a:xfrm>
            <a:off x="2057400" y="1752600"/>
            <a:ext cx="1447800" cy="1447800"/>
          </a:xfrm>
          <a:prstGeom prst="rect">
            <a:avLst/>
          </a:prstGeom>
          <a:solidFill>
            <a:srgbClr val="CC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Khi ở </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bờ sông</a:t>
            </a:r>
            <a:endParaRPr lang="en-US" altLang="en-US" sz="2400" b="1">
              <a:solidFill>
                <a:srgbClr val="00CC00"/>
              </a:solidFill>
              <a:latin typeface="Times New Roman" panose="02020603050405020304" pitchFamily="18" charset="0"/>
              <a:cs typeface="Times New Roman" panose="02020603050405020304" pitchFamily="18" charset="0"/>
            </a:endParaRPr>
          </a:p>
        </p:txBody>
      </p:sp>
      <p:sp>
        <p:nvSpPr>
          <p:cNvPr id="22532" name="Rectangle 4"/>
          <p:cNvSpPr>
            <a:spLocks noChangeArrowheads="1"/>
          </p:cNvSpPr>
          <p:nvPr/>
        </p:nvSpPr>
        <p:spPr bwMode="auto">
          <a:xfrm>
            <a:off x="4191000" y="1752600"/>
            <a:ext cx="1447800" cy="1447800"/>
          </a:xfrm>
          <a:prstGeom prst="rect">
            <a:avLst/>
          </a:prstGeom>
          <a:solidFill>
            <a:srgbClr val="CC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Khi</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gặp</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 Phi-líp</a:t>
            </a:r>
          </a:p>
        </p:txBody>
      </p:sp>
      <p:sp>
        <p:nvSpPr>
          <p:cNvPr id="22533" name="Rectangle 5"/>
          <p:cNvSpPr>
            <a:spLocks noChangeArrowheads="1"/>
          </p:cNvSpPr>
          <p:nvPr/>
        </p:nvSpPr>
        <p:spPr bwMode="auto">
          <a:xfrm>
            <a:off x="6400800" y="1676400"/>
            <a:ext cx="1447800" cy="1524000"/>
          </a:xfrm>
          <a:prstGeom prst="rect">
            <a:avLst/>
          </a:prstGeom>
          <a:solidFill>
            <a:srgbClr val="CC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Khi</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về nhà</a:t>
            </a:r>
          </a:p>
        </p:txBody>
      </p:sp>
      <p:sp>
        <p:nvSpPr>
          <p:cNvPr id="22534" name="Rectangle 6"/>
          <p:cNvSpPr>
            <a:spLocks noChangeArrowheads="1"/>
          </p:cNvSpPr>
          <p:nvPr/>
        </p:nvSpPr>
        <p:spPr bwMode="auto">
          <a:xfrm>
            <a:off x="8458200" y="1676400"/>
            <a:ext cx="1447800" cy="1524000"/>
          </a:xfrm>
          <a:prstGeom prst="rect">
            <a:avLst/>
          </a:prstGeom>
          <a:solidFill>
            <a:srgbClr val="CCFF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Ngày</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hôm</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sau</a:t>
            </a:r>
          </a:p>
          <a:p>
            <a:pPr algn="ctr" eaLnBrk="1" hangingPunct="1">
              <a:spcBef>
                <a:spcPct val="0"/>
              </a:spcBef>
              <a:buClrTx/>
              <a:buSzTx/>
              <a:buFontTx/>
              <a:buNone/>
            </a:pPr>
            <a:r>
              <a:rPr lang="en-US" altLang="en-US" sz="2400" b="1">
                <a:solidFill>
                  <a:srgbClr val="333300"/>
                </a:solidFill>
                <a:latin typeface="Times New Roman" panose="02020603050405020304" pitchFamily="18" charset="0"/>
                <a:cs typeface="Times New Roman" panose="02020603050405020304" pitchFamily="18" charset="0"/>
              </a:rPr>
              <a:t>ở trường</a:t>
            </a:r>
          </a:p>
        </p:txBody>
      </p:sp>
      <p:sp>
        <p:nvSpPr>
          <p:cNvPr id="22535" name="Line 7"/>
          <p:cNvSpPr>
            <a:spLocks noChangeShapeType="1"/>
          </p:cNvSpPr>
          <p:nvPr/>
        </p:nvSpPr>
        <p:spPr bwMode="auto">
          <a:xfrm flipH="1">
            <a:off x="2971800" y="914400"/>
            <a:ext cx="28194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4953000" y="914400"/>
            <a:ext cx="8382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a:off x="5715000" y="914400"/>
            <a:ext cx="12192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a:off x="5715000" y="914400"/>
            <a:ext cx="32004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Rectangle 11"/>
          <p:cNvSpPr>
            <a:spLocks noChangeArrowheads="1"/>
          </p:cNvSpPr>
          <p:nvPr/>
        </p:nvSpPr>
        <p:spPr bwMode="auto">
          <a:xfrm>
            <a:off x="1676400" y="3886200"/>
            <a:ext cx="9906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Đau</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khổ</a:t>
            </a:r>
          </a:p>
          <a:p>
            <a:pPr algn="ctr">
              <a:spcBef>
                <a:spcPct val="0"/>
              </a:spcBef>
              <a:buClrTx/>
              <a:buSzTx/>
              <a:buFontTx/>
              <a:buNone/>
            </a:pPr>
            <a:endParaRPr lang="en-US" altLang="en-US" sz="2400" b="1">
              <a:solidFill>
                <a:srgbClr val="0000CC"/>
              </a:solidFill>
              <a:latin typeface=".VnTime" panose="020B7200000000000000" pitchFamily="34" charset="0"/>
            </a:endParaRPr>
          </a:p>
        </p:txBody>
      </p:sp>
      <p:sp>
        <p:nvSpPr>
          <p:cNvPr id="22540" name="Rectangle 12"/>
          <p:cNvSpPr>
            <a:spLocks noChangeArrowheads="1"/>
          </p:cNvSpPr>
          <p:nvPr/>
        </p:nvSpPr>
        <p:spPr bwMode="auto">
          <a:xfrm>
            <a:off x="2743200" y="3886200"/>
            <a:ext cx="9144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Tuyệt</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vọng</a:t>
            </a:r>
          </a:p>
        </p:txBody>
      </p:sp>
      <p:sp>
        <p:nvSpPr>
          <p:cNvPr id="22541" name="Rectangle 13"/>
          <p:cNvSpPr>
            <a:spLocks noChangeArrowheads="1"/>
          </p:cNvSpPr>
          <p:nvPr/>
        </p:nvSpPr>
        <p:spPr bwMode="auto">
          <a:xfrm>
            <a:off x="4038600" y="3886200"/>
            <a:ext cx="9906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Buồn</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 tủi,</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xấu hổ</a:t>
            </a:r>
          </a:p>
        </p:txBody>
      </p:sp>
      <p:sp>
        <p:nvSpPr>
          <p:cNvPr id="22542" name="Rectangle 14"/>
          <p:cNvSpPr>
            <a:spLocks noChangeArrowheads="1"/>
          </p:cNvSpPr>
          <p:nvPr/>
        </p:nvSpPr>
        <p:spPr bwMode="auto">
          <a:xfrm>
            <a:off x="5105400" y="3886200"/>
            <a:ext cx="9906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Bất</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 lực</a:t>
            </a:r>
          </a:p>
        </p:txBody>
      </p:sp>
      <p:sp>
        <p:nvSpPr>
          <p:cNvPr id="22543" name="Rectangle 15"/>
          <p:cNvSpPr>
            <a:spLocks noChangeArrowheads="1"/>
          </p:cNvSpPr>
          <p:nvPr/>
        </p:nvSpPr>
        <p:spPr bwMode="auto">
          <a:xfrm>
            <a:off x="6248400" y="3886200"/>
            <a:ext cx="9906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Khát</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khao</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có bố</a:t>
            </a:r>
          </a:p>
        </p:txBody>
      </p:sp>
      <p:sp>
        <p:nvSpPr>
          <p:cNvPr id="22544" name="Rectangle 16"/>
          <p:cNvSpPr>
            <a:spLocks noChangeArrowheads="1"/>
          </p:cNvSpPr>
          <p:nvPr/>
        </p:nvSpPr>
        <p:spPr bwMode="auto">
          <a:xfrm>
            <a:off x="7315200" y="3886200"/>
            <a:ext cx="10668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Vui</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sướng,</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Hạnh</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phúc</a:t>
            </a:r>
          </a:p>
        </p:txBody>
      </p:sp>
      <p:sp>
        <p:nvSpPr>
          <p:cNvPr id="22545" name="Rectangle 17"/>
          <p:cNvSpPr>
            <a:spLocks noChangeArrowheads="1"/>
          </p:cNvSpPr>
          <p:nvPr/>
        </p:nvSpPr>
        <p:spPr bwMode="auto">
          <a:xfrm>
            <a:off x="9525000" y="3886200"/>
            <a:ext cx="990600" cy="1447800"/>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Tự </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tin</a:t>
            </a:r>
          </a:p>
        </p:txBody>
      </p:sp>
      <p:sp>
        <p:nvSpPr>
          <p:cNvPr id="22546" name="Rectangle 18"/>
          <p:cNvSpPr>
            <a:spLocks noChangeArrowheads="1"/>
          </p:cNvSpPr>
          <p:nvPr/>
        </p:nvSpPr>
        <p:spPr bwMode="auto">
          <a:xfrm>
            <a:off x="8534400" y="3886200"/>
            <a:ext cx="914400" cy="1447800"/>
          </a:xfrm>
          <a:prstGeom prst="rect">
            <a:avLst/>
          </a:prstGeom>
          <a:solidFill>
            <a:srgbClr val="FFFF99">
              <a:alpha val="98822"/>
            </a:srgbClr>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Kiêu</a:t>
            </a:r>
          </a:p>
          <a:p>
            <a:pPr algn="ctr" eaLnBrk="1" hangingPunct="1">
              <a:spcBef>
                <a:spcPct val="0"/>
              </a:spcBef>
              <a:buClrTx/>
              <a:buSzTx/>
              <a:buFontTx/>
              <a:buNone/>
            </a:pPr>
            <a:r>
              <a:rPr lang="en-US" altLang="en-US" sz="2400" b="1">
                <a:solidFill>
                  <a:srgbClr val="0000CC"/>
                </a:solidFill>
                <a:latin typeface="Times New Roman" panose="02020603050405020304" pitchFamily="18" charset="0"/>
                <a:cs typeface="Times New Roman" panose="02020603050405020304" pitchFamily="18" charset="0"/>
              </a:rPr>
              <a:t>hãnh</a:t>
            </a:r>
          </a:p>
        </p:txBody>
      </p:sp>
      <p:sp>
        <p:nvSpPr>
          <p:cNvPr id="22547" name="Line 19"/>
          <p:cNvSpPr>
            <a:spLocks noChangeShapeType="1"/>
          </p:cNvSpPr>
          <p:nvPr/>
        </p:nvSpPr>
        <p:spPr bwMode="auto">
          <a:xfrm flipH="1">
            <a:off x="2133600" y="3200400"/>
            <a:ext cx="6096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Line 20"/>
          <p:cNvSpPr>
            <a:spLocks noChangeShapeType="1"/>
          </p:cNvSpPr>
          <p:nvPr/>
        </p:nvSpPr>
        <p:spPr bwMode="auto">
          <a:xfrm>
            <a:off x="2743200" y="3200400"/>
            <a:ext cx="4572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Line 21"/>
          <p:cNvSpPr>
            <a:spLocks noChangeShapeType="1"/>
          </p:cNvSpPr>
          <p:nvPr/>
        </p:nvSpPr>
        <p:spPr bwMode="auto">
          <a:xfrm flipH="1">
            <a:off x="4495800" y="3200400"/>
            <a:ext cx="4572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Line 22"/>
          <p:cNvSpPr>
            <a:spLocks noChangeShapeType="1"/>
          </p:cNvSpPr>
          <p:nvPr/>
        </p:nvSpPr>
        <p:spPr bwMode="auto">
          <a:xfrm>
            <a:off x="4953000" y="3200400"/>
            <a:ext cx="6096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Line 23"/>
          <p:cNvSpPr>
            <a:spLocks noChangeShapeType="1"/>
          </p:cNvSpPr>
          <p:nvPr/>
        </p:nvSpPr>
        <p:spPr bwMode="auto">
          <a:xfrm flipH="1">
            <a:off x="6705600" y="3200400"/>
            <a:ext cx="3810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2" name="Line 24"/>
          <p:cNvSpPr>
            <a:spLocks noChangeShapeType="1"/>
          </p:cNvSpPr>
          <p:nvPr/>
        </p:nvSpPr>
        <p:spPr bwMode="auto">
          <a:xfrm>
            <a:off x="7086600" y="3200400"/>
            <a:ext cx="7620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3" name="Line 25"/>
          <p:cNvSpPr>
            <a:spLocks noChangeShapeType="1"/>
          </p:cNvSpPr>
          <p:nvPr/>
        </p:nvSpPr>
        <p:spPr bwMode="auto">
          <a:xfrm flipH="1">
            <a:off x="8915400" y="3200400"/>
            <a:ext cx="3048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4" name="Line 26"/>
          <p:cNvSpPr>
            <a:spLocks noChangeShapeType="1"/>
          </p:cNvSpPr>
          <p:nvPr/>
        </p:nvSpPr>
        <p:spPr bwMode="auto">
          <a:xfrm>
            <a:off x="9220200" y="3200400"/>
            <a:ext cx="762000" cy="685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3" name="Line 29"/>
          <p:cNvSpPr>
            <a:spLocks noChangeShapeType="1"/>
          </p:cNvSpPr>
          <p:nvPr/>
        </p:nvSpPr>
        <p:spPr bwMode="auto">
          <a:xfrm>
            <a:off x="1752600" y="5791200"/>
            <a:ext cx="533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4" name="Text Box 30"/>
          <p:cNvSpPr txBox="1">
            <a:spLocks noChangeArrowheads="1"/>
          </p:cNvSpPr>
          <p:nvPr/>
        </p:nvSpPr>
        <p:spPr bwMode="auto">
          <a:xfrm>
            <a:off x="2514600" y="5562601"/>
            <a:ext cx="8001000" cy="1200329"/>
          </a:xfrm>
          <a:prstGeom prst="rect">
            <a:avLst/>
          </a:prstGeom>
          <a:solidFill>
            <a:srgbClr val="339966"/>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b="1" dirty="0"/>
              <a:t>   </a:t>
            </a:r>
            <a:r>
              <a:rPr lang="en-US" altLang="en-US" sz="2400" b="1" dirty="0" err="1">
                <a:latin typeface="Times New Roman" panose="02020603050405020304" pitchFamily="18" charset="0"/>
                <a:cs typeface="Times New Roman" panose="02020603050405020304" pitchFamily="18" charset="0"/>
              </a:rPr>
              <a:t>Nghệ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miêu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tâm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Xi-</a:t>
            </a:r>
            <a:r>
              <a:rPr lang="en-US" altLang="en-US" sz="2400" b="1" dirty="0" err="1">
                <a:latin typeface="Times New Roman" panose="02020603050405020304" pitchFamily="18" charset="0"/>
                <a:cs typeface="Times New Roman" panose="02020603050405020304" pitchFamily="18" charset="0"/>
              </a:rPr>
              <a:t>mông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hạnh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niềm</a:t>
            </a:r>
            <a:r>
              <a:rPr lang="en-US" altLang="en-US" sz="2400" b="1" dirty="0">
                <a:latin typeface="Times New Roman" panose="02020603050405020304" pitchFamily="18" charset="0"/>
                <a:cs typeface="Times New Roman" panose="02020603050405020304" pitchFamily="18" charset="0"/>
              </a:rPr>
              <a:t> khao </a:t>
            </a:r>
            <a:r>
              <a:rPr lang="en-US" altLang="en-US" sz="2400" b="1" dirty="0" err="1">
                <a:latin typeface="Times New Roman" panose="02020603050405020304" pitchFamily="18" charset="0"/>
                <a:cs typeface="Times New Roman" panose="02020603050405020304" pitchFamily="18" charset="0"/>
              </a:rPr>
              <a:t>khát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chịu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đầu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a:t>
            </a: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242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to="" calcmode="lin" valueType="num">
                                      <p:cBhvr>
                                        <p:cTn id="7" dur="1" fill="hold"/>
                                        <p:tgtEl>
                                          <p:spTgt spid="2253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diamond(in)">
                                      <p:cBhvr>
                                        <p:cTn id="12" dur="2000"/>
                                        <p:tgtEl>
                                          <p:spTgt spid="22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8" presetClass="entr" presetSubtype="0" accel="100000" fill="hold" nodeType="clickEffect">
                                  <p:stCondLst>
                                    <p:cond delay="0"/>
                                  </p:stCondLst>
                                  <p:childTnLst>
                                    <p:set>
                                      <p:cBhvr>
                                        <p:cTn id="16" dur="1" fill="hold">
                                          <p:stCondLst>
                                            <p:cond delay="0"/>
                                          </p:stCondLst>
                                        </p:cTn>
                                        <p:tgtEl>
                                          <p:spTgt spid="22547"/>
                                        </p:tgtEl>
                                        <p:attrNameLst>
                                          <p:attrName>style.visibility</p:attrName>
                                        </p:attrNameLst>
                                      </p:cBhvr>
                                      <p:to>
                                        <p:strVal val="visible"/>
                                      </p:to>
                                    </p:set>
                                    <p:anim calcmode="lin" valueType="num">
                                      <p:cBhvr>
                                        <p:cTn id="17" dur="500" fill="hold"/>
                                        <p:tgtEl>
                                          <p:spTgt spid="22547"/>
                                        </p:tgtEl>
                                        <p:attrNameLst>
                                          <p:attrName>ppt_w</p:attrName>
                                        </p:attrNameLst>
                                      </p:cBhvr>
                                      <p:tavLst>
                                        <p:tav tm="0">
                                          <p:val>
                                            <p:strVal val="#ppt_w*2.5"/>
                                          </p:val>
                                        </p:tav>
                                        <p:tav tm="100000">
                                          <p:val>
                                            <p:strVal val="#ppt_w"/>
                                          </p:val>
                                        </p:tav>
                                      </p:tavLst>
                                    </p:anim>
                                    <p:anim calcmode="lin" valueType="num">
                                      <p:cBhvr>
                                        <p:cTn id="18" dur="500" fill="hold"/>
                                        <p:tgtEl>
                                          <p:spTgt spid="22547"/>
                                        </p:tgtEl>
                                        <p:attrNameLst>
                                          <p:attrName>ppt_h</p:attrName>
                                        </p:attrNameLst>
                                      </p:cBhvr>
                                      <p:tavLst>
                                        <p:tav tm="0">
                                          <p:val>
                                            <p:strVal val="#ppt_h*0.01"/>
                                          </p:val>
                                        </p:tav>
                                        <p:tav tm="100000">
                                          <p:val>
                                            <p:strVal val="#ppt_h"/>
                                          </p:val>
                                        </p:tav>
                                      </p:tavLst>
                                    </p:anim>
                                    <p:anim calcmode="lin" valueType="num">
                                      <p:cBhvr>
                                        <p:cTn id="19" dur="500" fill="hold"/>
                                        <p:tgtEl>
                                          <p:spTgt spid="22547"/>
                                        </p:tgtEl>
                                        <p:attrNameLst>
                                          <p:attrName>ppt_x</p:attrName>
                                        </p:attrNameLst>
                                      </p:cBhvr>
                                      <p:tavLst>
                                        <p:tav tm="0">
                                          <p:val>
                                            <p:strVal val="#ppt_x"/>
                                          </p:val>
                                        </p:tav>
                                        <p:tav tm="100000">
                                          <p:val>
                                            <p:strVal val="#ppt_x"/>
                                          </p:val>
                                        </p:tav>
                                      </p:tavLst>
                                    </p:anim>
                                    <p:anim calcmode="lin" valueType="num">
                                      <p:cBhvr>
                                        <p:cTn id="20" dur="500" fill="hold"/>
                                        <p:tgtEl>
                                          <p:spTgt spid="22547"/>
                                        </p:tgtEl>
                                        <p:attrNameLst>
                                          <p:attrName>ppt_y</p:attrName>
                                        </p:attrNameLst>
                                      </p:cBhvr>
                                      <p:tavLst>
                                        <p:tav tm="0">
                                          <p:val>
                                            <p:strVal val="#ppt_h+1"/>
                                          </p:val>
                                        </p:tav>
                                        <p:tav tm="100000">
                                          <p:val>
                                            <p:strVal val="#ppt_y"/>
                                          </p:val>
                                        </p:tav>
                                      </p:tavLst>
                                    </p:anim>
                                    <p:animEffect transition="in" filter="fade">
                                      <p:cBhvr>
                                        <p:cTn id="21" dur="500"/>
                                        <p:tgtEl>
                                          <p:spTgt spid="2254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22539"/>
                                        </p:tgtEl>
                                        <p:attrNameLst>
                                          <p:attrName>style.visibility</p:attrName>
                                        </p:attrNameLst>
                                      </p:cBhvr>
                                      <p:to>
                                        <p:strVal val="visible"/>
                                      </p:to>
                                    </p:set>
                                    <p:animEffect transition="in" filter="diamond(in)">
                                      <p:cBhvr>
                                        <p:cTn id="26" dur="2000"/>
                                        <p:tgtEl>
                                          <p:spTgt spid="225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8" presetClass="entr" presetSubtype="0" accel="100000" fill="hold" nodeType="clickEffect">
                                  <p:stCondLst>
                                    <p:cond delay="0"/>
                                  </p:stCondLst>
                                  <p:childTnLst>
                                    <p:set>
                                      <p:cBhvr>
                                        <p:cTn id="30" dur="1" fill="hold">
                                          <p:stCondLst>
                                            <p:cond delay="0"/>
                                          </p:stCondLst>
                                        </p:cTn>
                                        <p:tgtEl>
                                          <p:spTgt spid="22548"/>
                                        </p:tgtEl>
                                        <p:attrNameLst>
                                          <p:attrName>style.visibility</p:attrName>
                                        </p:attrNameLst>
                                      </p:cBhvr>
                                      <p:to>
                                        <p:strVal val="visible"/>
                                      </p:to>
                                    </p:set>
                                    <p:anim calcmode="lin" valueType="num">
                                      <p:cBhvr>
                                        <p:cTn id="31" dur="500" fill="hold"/>
                                        <p:tgtEl>
                                          <p:spTgt spid="22548"/>
                                        </p:tgtEl>
                                        <p:attrNameLst>
                                          <p:attrName>ppt_w</p:attrName>
                                        </p:attrNameLst>
                                      </p:cBhvr>
                                      <p:tavLst>
                                        <p:tav tm="0">
                                          <p:val>
                                            <p:strVal val="#ppt_w*2.5"/>
                                          </p:val>
                                        </p:tav>
                                        <p:tav tm="100000">
                                          <p:val>
                                            <p:strVal val="#ppt_w"/>
                                          </p:val>
                                        </p:tav>
                                      </p:tavLst>
                                    </p:anim>
                                    <p:anim calcmode="lin" valueType="num">
                                      <p:cBhvr>
                                        <p:cTn id="32" dur="500" fill="hold"/>
                                        <p:tgtEl>
                                          <p:spTgt spid="22548"/>
                                        </p:tgtEl>
                                        <p:attrNameLst>
                                          <p:attrName>ppt_h</p:attrName>
                                        </p:attrNameLst>
                                      </p:cBhvr>
                                      <p:tavLst>
                                        <p:tav tm="0">
                                          <p:val>
                                            <p:strVal val="#ppt_h*0.01"/>
                                          </p:val>
                                        </p:tav>
                                        <p:tav tm="100000">
                                          <p:val>
                                            <p:strVal val="#ppt_h"/>
                                          </p:val>
                                        </p:tav>
                                      </p:tavLst>
                                    </p:anim>
                                    <p:anim calcmode="lin" valueType="num">
                                      <p:cBhvr>
                                        <p:cTn id="33" dur="500" fill="hold"/>
                                        <p:tgtEl>
                                          <p:spTgt spid="22548"/>
                                        </p:tgtEl>
                                        <p:attrNameLst>
                                          <p:attrName>ppt_x</p:attrName>
                                        </p:attrNameLst>
                                      </p:cBhvr>
                                      <p:tavLst>
                                        <p:tav tm="0">
                                          <p:val>
                                            <p:strVal val="#ppt_x"/>
                                          </p:val>
                                        </p:tav>
                                        <p:tav tm="100000">
                                          <p:val>
                                            <p:strVal val="#ppt_x"/>
                                          </p:val>
                                        </p:tav>
                                      </p:tavLst>
                                    </p:anim>
                                    <p:anim calcmode="lin" valueType="num">
                                      <p:cBhvr>
                                        <p:cTn id="34" dur="500" fill="hold"/>
                                        <p:tgtEl>
                                          <p:spTgt spid="22548"/>
                                        </p:tgtEl>
                                        <p:attrNameLst>
                                          <p:attrName>ppt_y</p:attrName>
                                        </p:attrNameLst>
                                      </p:cBhvr>
                                      <p:tavLst>
                                        <p:tav tm="0">
                                          <p:val>
                                            <p:strVal val="#ppt_h+1"/>
                                          </p:val>
                                        </p:tav>
                                        <p:tav tm="100000">
                                          <p:val>
                                            <p:strVal val="#ppt_y"/>
                                          </p:val>
                                        </p:tav>
                                      </p:tavLst>
                                    </p:anim>
                                    <p:animEffect transition="in" filter="fade">
                                      <p:cBhvr>
                                        <p:cTn id="35" dur="500"/>
                                        <p:tgtEl>
                                          <p:spTgt spid="2254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2540"/>
                                        </p:tgtEl>
                                        <p:attrNameLst>
                                          <p:attrName>style.visibility</p:attrName>
                                        </p:attrNameLst>
                                      </p:cBhvr>
                                      <p:to>
                                        <p:strVal val="visible"/>
                                      </p:to>
                                    </p:set>
                                    <p:animEffect transition="in" filter="diamond(in)">
                                      <p:cBhvr>
                                        <p:cTn id="40" dur="2000"/>
                                        <p:tgtEl>
                                          <p:spTgt spid="2254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2536"/>
                                        </p:tgtEl>
                                        <p:attrNameLst>
                                          <p:attrName>style.visibility</p:attrName>
                                        </p:attrNameLst>
                                      </p:cBhvr>
                                      <p:to>
                                        <p:strVal val="visible"/>
                                      </p:to>
                                    </p:set>
                                    <p:anim calcmode="lin" valueType="num">
                                      <p:cBhvr additive="base">
                                        <p:cTn id="45" dur="500" fill="hold"/>
                                        <p:tgtEl>
                                          <p:spTgt spid="22536"/>
                                        </p:tgtEl>
                                        <p:attrNameLst>
                                          <p:attrName>ppt_x</p:attrName>
                                        </p:attrNameLst>
                                      </p:cBhvr>
                                      <p:tavLst>
                                        <p:tav tm="0">
                                          <p:val>
                                            <p:strVal val="#ppt_x"/>
                                          </p:val>
                                        </p:tav>
                                        <p:tav tm="100000">
                                          <p:val>
                                            <p:strVal val="#ppt_x"/>
                                          </p:val>
                                        </p:tav>
                                      </p:tavLst>
                                    </p:anim>
                                    <p:anim calcmode="lin" valueType="num">
                                      <p:cBhvr additive="base">
                                        <p:cTn id="46"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22532"/>
                                        </p:tgtEl>
                                        <p:attrNameLst>
                                          <p:attrName>style.visibility</p:attrName>
                                        </p:attrNameLst>
                                      </p:cBhvr>
                                      <p:to>
                                        <p:strVal val="visible"/>
                                      </p:to>
                                    </p:set>
                                    <p:animEffect transition="in" filter="diamond(in)">
                                      <p:cBhvr>
                                        <p:cTn id="51" dur="2000"/>
                                        <p:tgtEl>
                                          <p:spTgt spid="2253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nodeType="clickEffect">
                                  <p:stCondLst>
                                    <p:cond delay="0"/>
                                  </p:stCondLst>
                                  <p:childTnLst>
                                    <p:set>
                                      <p:cBhvr>
                                        <p:cTn id="55" dur="1" fill="hold">
                                          <p:stCondLst>
                                            <p:cond delay="0"/>
                                          </p:stCondLst>
                                        </p:cTn>
                                        <p:tgtEl>
                                          <p:spTgt spid="22549"/>
                                        </p:tgtEl>
                                        <p:attrNameLst>
                                          <p:attrName>style.visibility</p:attrName>
                                        </p:attrNameLst>
                                      </p:cBhvr>
                                      <p:to>
                                        <p:strVal val="visible"/>
                                      </p:to>
                                    </p:set>
                                    <p:animEffect transition="in" filter="strips(downLeft)">
                                      <p:cBhvr>
                                        <p:cTn id="56" dur="500"/>
                                        <p:tgtEl>
                                          <p:spTgt spid="2254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2541"/>
                                        </p:tgtEl>
                                        <p:attrNameLst>
                                          <p:attrName>style.visibility</p:attrName>
                                        </p:attrNameLst>
                                      </p:cBhvr>
                                      <p:to>
                                        <p:strVal val="visible"/>
                                      </p:to>
                                    </p:set>
                                    <p:animEffect transition="in" filter="diamond(in)">
                                      <p:cBhvr>
                                        <p:cTn id="61" dur="2000"/>
                                        <p:tgtEl>
                                          <p:spTgt spid="2254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8" presetClass="entr" presetSubtype="0" accel="100000" fill="hold" nodeType="clickEffect">
                                  <p:stCondLst>
                                    <p:cond delay="0"/>
                                  </p:stCondLst>
                                  <p:childTnLst>
                                    <p:set>
                                      <p:cBhvr>
                                        <p:cTn id="65" dur="1" fill="hold">
                                          <p:stCondLst>
                                            <p:cond delay="0"/>
                                          </p:stCondLst>
                                        </p:cTn>
                                        <p:tgtEl>
                                          <p:spTgt spid="22550"/>
                                        </p:tgtEl>
                                        <p:attrNameLst>
                                          <p:attrName>style.visibility</p:attrName>
                                        </p:attrNameLst>
                                      </p:cBhvr>
                                      <p:to>
                                        <p:strVal val="visible"/>
                                      </p:to>
                                    </p:set>
                                    <p:anim calcmode="lin" valueType="num">
                                      <p:cBhvr>
                                        <p:cTn id="66" dur="500" fill="hold"/>
                                        <p:tgtEl>
                                          <p:spTgt spid="22550"/>
                                        </p:tgtEl>
                                        <p:attrNameLst>
                                          <p:attrName>ppt_w</p:attrName>
                                        </p:attrNameLst>
                                      </p:cBhvr>
                                      <p:tavLst>
                                        <p:tav tm="0">
                                          <p:val>
                                            <p:strVal val="#ppt_w*2.5"/>
                                          </p:val>
                                        </p:tav>
                                        <p:tav tm="100000">
                                          <p:val>
                                            <p:strVal val="#ppt_w"/>
                                          </p:val>
                                        </p:tav>
                                      </p:tavLst>
                                    </p:anim>
                                    <p:anim calcmode="lin" valueType="num">
                                      <p:cBhvr>
                                        <p:cTn id="67" dur="500" fill="hold"/>
                                        <p:tgtEl>
                                          <p:spTgt spid="22550"/>
                                        </p:tgtEl>
                                        <p:attrNameLst>
                                          <p:attrName>ppt_h</p:attrName>
                                        </p:attrNameLst>
                                      </p:cBhvr>
                                      <p:tavLst>
                                        <p:tav tm="0">
                                          <p:val>
                                            <p:strVal val="#ppt_h*0.01"/>
                                          </p:val>
                                        </p:tav>
                                        <p:tav tm="100000">
                                          <p:val>
                                            <p:strVal val="#ppt_h"/>
                                          </p:val>
                                        </p:tav>
                                      </p:tavLst>
                                    </p:anim>
                                    <p:anim calcmode="lin" valueType="num">
                                      <p:cBhvr>
                                        <p:cTn id="68" dur="500" fill="hold"/>
                                        <p:tgtEl>
                                          <p:spTgt spid="22550"/>
                                        </p:tgtEl>
                                        <p:attrNameLst>
                                          <p:attrName>ppt_x</p:attrName>
                                        </p:attrNameLst>
                                      </p:cBhvr>
                                      <p:tavLst>
                                        <p:tav tm="0">
                                          <p:val>
                                            <p:strVal val="#ppt_x"/>
                                          </p:val>
                                        </p:tav>
                                        <p:tav tm="100000">
                                          <p:val>
                                            <p:strVal val="#ppt_x"/>
                                          </p:val>
                                        </p:tav>
                                      </p:tavLst>
                                    </p:anim>
                                    <p:anim calcmode="lin" valueType="num">
                                      <p:cBhvr>
                                        <p:cTn id="69" dur="500" fill="hold"/>
                                        <p:tgtEl>
                                          <p:spTgt spid="22550"/>
                                        </p:tgtEl>
                                        <p:attrNameLst>
                                          <p:attrName>ppt_y</p:attrName>
                                        </p:attrNameLst>
                                      </p:cBhvr>
                                      <p:tavLst>
                                        <p:tav tm="0">
                                          <p:val>
                                            <p:strVal val="#ppt_h+1"/>
                                          </p:val>
                                        </p:tav>
                                        <p:tav tm="100000">
                                          <p:val>
                                            <p:strVal val="#ppt_y"/>
                                          </p:val>
                                        </p:tav>
                                      </p:tavLst>
                                    </p:anim>
                                    <p:animEffect transition="in" filter="fade">
                                      <p:cBhvr>
                                        <p:cTn id="70" dur="500"/>
                                        <p:tgtEl>
                                          <p:spTgt spid="2255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22542"/>
                                        </p:tgtEl>
                                        <p:attrNameLst>
                                          <p:attrName>style.visibility</p:attrName>
                                        </p:attrNameLst>
                                      </p:cBhvr>
                                      <p:to>
                                        <p:strVal val="visible"/>
                                      </p:to>
                                    </p:set>
                                    <p:anim calcmode="lin" valueType="num">
                                      <p:cBhvr>
                                        <p:cTn id="75" dur="1000" fill="hold"/>
                                        <p:tgtEl>
                                          <p:spTgt spid="22542"/>
                                        </p:tgtEl>
                                        <p:attrNameLst>
                                          <p:attrName>ppt_w</p:attrName>
                                        </p:attrNameLst>
                                      </p:cBhvr>
                                      <p:tavLst>
                                        <p:tav tm="0">
                                          <p:val>
                                            <p:strVal val="#ppt_w*0.70"/>
                                          </p:val>
                                        </p:tav>
                                        <p:tav tm="100000">
                                          <p:val>
                                            <p:strVal val="#ppt_w"/>
                                          </p:val>
                                        </p:tav>
                                      </p:tavLst>
                                    </p:anim>
                                    <p:anim calcmode="lin" valueType="num">
                                      <p:cBhvr>
                                        <p:cTn id="76" dur="1000" fill="hold"/>
                                        <p:tgtEl>
                                          <p:spTgt spid="22542"/>
                                        </p:tgtEl>
                                        <p:attrNameLst>
                                          <p:attrName>ppt_h</p:attrName>
                                        </p:attrNameLst>
                                      </p:cBhvr>
                                      <p:tavLst>
                                        <p:tav tm="0">
                                          <p:val>
                                            <p:strVal val="#ppt_h"/>
                                          </p:val>
                                        </p:tav>
                                        <p:tav tm="100000">
                                          <p:val>
                                            <p:strVal val="#ppt_h"/>
                                          </p:val>
                                        </p:tav>
                                      </p:tavLst>
                                    </p:anim>
                                    <p:animEffect transition="in" filter="fade">
                                      <p:cBhvr>
                                        <p:cTn id="77" dur="1000"/>
                                        <p:tgtEl>
                                          <p:spTgt spid="2254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nodeType="clickEffect">
                                  <p:stCondLst>
                                    <p:cond delay="0"/>
                                  </p:stCondLst>
                                  <p:childTnLst>
                                    <p:set>
                                      <p:cBhvr>
                                        <p:cTn id="81" dur="1" fill="hold">
                                          <p:stCondLst>
                                            <p:cond delay="0"/>
                                          </p:stCondLst>
                                        </p:cTn>
                                        <p:tgtEl>
                                          <p:spTgt spid="22537"/>
                                        </p:tgtEl>
                                        <p:attrNameLst>
                                          <p:attrName>style.visibility</p:attrName>
                                        </p:attrNameLst>
                                      </p:cBhvr>
                                      <p:to>
                                        <p:strVal val="visible"/>
                                      </p:to>
                                    </p:set>
                                    <p:animEffect transition="in" filter="strips(downLeft)">
                                      <p:cBhvr>
                                        <p:cTn id="82" dur="500"/>
                                        <p:tgtEl>
                                          <p:spTgt spid="2253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2533"/>
                                        </p:tgtEl>
                                        <p:attrNameLst>
                                          <p:attrName>style.visibility</p:attrName>
                                        </p:attrNameLst>
                                      </p:cBhvr>
                                      <p:to>
                                        <p:strVal val="visible"/>
                                      </p:to>
                                    </p:set>
                                    <p:animEffect transition="in" filter="diamond(in)">
                                      <p:cBhvr>
                                        <p:cTn id="87" dur="2000"/>
                                        <p:tgtEl>
                                          <p:spTgt spid="2253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0" presetClass="entr" presetSubtype="0" fill="hold" nodeType="clickEffect">
                                  <p:stCondLst>
                                    <p:cond delay="0"/>
                                  </p:stCondLst>
                                  <p:childTnLst>
                                    <p:set>
                                      <p:cBhvr>
                                        <p:cTn id="91" dur="1" fill="hold">
                                          <p:stCondLst>
                                            <p:cond delay="0"/>
                                          </p:stCondLst>
                                        </p:cTn>
                                        <p:tgtEl>
                                          <p:spTgt spid="22551"/>
                                        </p:tgtEl>
                                        <p:attrNameLst>
                                          <p:attrName>style.visibility</p:attrName>
                                        </p:attrNameLst>
                                      </p:cBhvr>
                                      <p:to>
                                        <p:strVal val="visible"/>
                                      </p:to>
                                    </p:set>
                                    <p:animEffect transition="in" filter="wedge">
                                      <p:cBhvr>
                                        <p:cTn id="92" dur="2000"/>
                                        <p:tgtEl>
                                          <p:spTgt spid="2255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5" presetClass="entr" presetSubtype="0" fill="hold" grpId="0" nodeType="clickEffect">
                                  <p:stCondLst>
                                    <p:cond delay="0"/>
                                  </p:stCondLst>
                                  <p:childTnLst>
                                    <p:set>
                                      <p:cBhvr>
                                        <p:cTn id="96" dur="1" fill="hold">
                                          <p:stCondLst>
                                            <p:cond delay="0"/>
                                          </p:stCondLst>
                                        </p:cTn>
                                        <p:tgtEl>
                                          <p:spTgt spid="22543"/>
                                        </p:tgtEl>
                                        <p:attrNameLst>
                                          <p:attrName>style.visibility</p:attrName>
                                        </p:attrNameLst>
                                      </p:cBhvr>
                                      <p:to>
                                        <p:strVal val="visible"/>
                                      </p:to>
                                    </p:set>
                                    <p:anim calcmode="lin" valueType="num">
                                      <p:cBhvr>
                                        <p:cTn id="97" dur="1000" fill="hold"/>
                                        <p:tgtEl>
                                          <p:spTgt spid="22543"/>
                                        </p:tgtEl>
                                        <p:attrNameLst>
                                          <p:attrName>ppt_w</p:attrName>
                                        </p:attrNameLst>
                                      </p:cBhvr>
                                      <p:tavLst>
                                        <p:tav tm="0">
                                          <p:val>
                                            <p:strVal val="#ppt_w*0.70"/>
                                          </p:val>
                                        </p:tav>
                                        <p:tav tm="100000">
                                          <p:val>
                                            <p:strVal val="#ppt_w"/>
                                          </p:val>
                                        </p:tav>
                                      </p:tavLst>
                                    </p:anim>
                                    <p:anim calcmode="lin" valueType="num">
                                      <p:cBhvr>
                                        <p:cTn id="98" dur="1000" fill="hold"/>
                                        <p:tgtEl>
                                          <p:spTgt spid="22543"/>
                                        </p:tgtEl>
                                        <p:attrNameLst>
                                          <p:attrName>ppt_h</p:attrName>
                                        </p:attrNameLst>
                                      </p:cBhvr>
                                      <p:tavLst>
                                        <p:tav tm="0">
                                          <p:val>
                                            <p:strVal val="#ppt_h"/>
                                          </p:val>
                                        </p:tav>
                                        <p:tav tm="100000">
                                          <p:val>
                                            <p:strVal val="#ppt_h"/>
                                          </p:val>
                                        </p:tav>
                                      </p:tavLst>
                                    </p:anim>
                                    <p:animEffect transition="in" filter="fade">
                                      <p:cBhvr>
                                        <p:cTn id="99" dur="1000"/>
                                        <p:tgtEl>
                                          <p:spTgt spid="2254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22552"/>
                                        </p:tgtEl>
                                        <p:attrNameLst>
                                          <p:attrName>style.visibility</p:attrName>
                                        </p:attrNameLst>
                                      </p:cBhvr>
                                      <p:to>
                                        <p:strVal val="visible"/>
                                      </p:to>
                                    </p:set>
                                    <p:anim calcmode="lin" valueType="num">
                                      <p:cBhvr additive="base">
                                        <p:cTn id="104" dur="500" fill="hold"/>
                                        <p:tgtEl>
                                          <p:spTgt spid="22552"/>
                                        </p:tgtEl>
                                        <p:attrNameLst>
                                          <p:attrName>ppt_x</p:attrName>
                                        </p:attrNameLst>
                                      </p:cBhvr>
                                      <p:tavLst>
                                        <p:tav tm="0">
                                          <p:val>
                                            <p:strVal val="#ppt_x"/>
                                          </p:val>
                                        </p:tav>
                                        <p:tav tm="100000">
                                          <p:val>
                                            <p:strVal val="#ppt_x"/>
                                          </p:val>
                                        </p:tav>
                                      </p:tavLst>
                                    </p:anim>
                                    <p:anim calcmode="lin" valueType="num">
                                      <p:cBhvr additive="base">
                                        <p:cTn id="105" dur="500" fill="hold"/>
                                        <p:tgtEl>
                                          <p:spTgt spid="22552"/>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8" presetClass="entr" presetSubtype="16" fill="hold" grpId="0" nodeType="clickEffect">
                                  <p:stCondLst>
                                    <p:cond delay="0"/>
                                  </p:stCondLst>
                                  <p:childTnLst>
                                    <p:set>
                                      <p:cBhvr>
                                        <p:cTn id="109" dur="1" fill="hold">
                                          <p:stCondLst>
                                            <p:cond delay="0"/>
                                          </p:stCondLst>
                                        </p:cTn>
                                        <p:tgtEl>
                                          <p:spTgt spid="22544"/>
                                        </p:tgtEl>
                                        <p:attrNameLst>
                                          <p:attrName>style.visibility</p:attrName>
                                        </p:attrNameLst>
                                      </p:cBhvr>
                                      <p:to>
                                        <p:strVal val="visible"/>
                                      </p:to>
                                    </p:set>
                                    <p:animEffect transition="in" filter="diamond(in)">
                                      <p:cBhvr>
                                        <p:cTn id="110" dur="2000"/>
                                        <p:tgtEl>
                                          <p:spTgt spid="22544"/>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1" presetClass="entr" presetSubtype="4" fill="hold" nodeType="clickEffect">
                                  <p:stCondLst>
                                    <p:cond delay="0"/>
                                  </p:stCondLst>
                                  <p:childTnLst>
                                    <p:set>
                                      <p:cBhvr>
                                        <p:cTn id="114" dur="1" fill="hold">
                                          <p:stCondLst>
                                            <p:cond delay="0"/>
                                          </p:stCondLst>
                                        </p:cTn>
                                        <p:tgtEl>
                                          <p:spTgt spid="22538"/>
                                        </p:tgtEl>
                                        <p:attrNameLst>
                                          <p:attrName>style.visibility</p:attrName>
                                        </p:attrNameLst>
                                      </p:cBhvr>
                                      <p:to>
                                        <p:strVal val="visible"/>
                                      </p:to>
                                    </p:set>
                                    <p:animEffect transition="in" filter="wheel(4)">
                                      <p:cBhvr>
                                        <p:cTn id="115" dur="2000"/>
                                        <p:tgtEl>
                                          <p:spTgt spid="22538"/>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8" presetClass="entr" presetSubtype="16" fill="hold" grpId="0" nodeType="clickEffect">
                                  <p:stCondLst>
                                    <p:cond delay="0"/>
                                  </p:stCondLst>
                                  <p:childTnLst>
                                    <p:set>
                                      <p:cBhvr>
                                        <p:cTn id="119" dur="1" fill="hold">
                                          <p:stCondLst>
                                            <p:cond delay="0"/>
                                          </p:stCondLst>
                                        </p:cTn>
                                        <p:tgtEl>
                                          <p:spTgt spid="22534"/>
                                        </p:tgtEl>
                                        <p:attrNameLst>
                                          <p:attrName>style.visibility</p:attrName>
                                        </p:attrNameLst>
                                      </p:cBhvr>
                                      <p:to>
                                        <p:strVal val="visible"/>
                                      </p:to>
                                    </p:set>
                                    <p:animEffect transition="in" filter="diamond(in)">
                                      <p:cBhvr>
                                        <p:cTn id="120" dur="2000"/>
                                        <p:tgtEl>
                                          <p:spTgt spid="22534"/>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nodeType="clickEffect">
                                  <p:stCondLst>
                                    <p:cond delay="0"/>
                                  </p:stCondLst>
                                  <p:childTnLst>
                                    <p:set>
                                      <p:cBhvr>
                                        <p:cTn id="124" dur="1" fill="hold">
                                          <p:stCondLst>
                                            <p:cond delay="0"/>
                                          </p:stCondLst>
                                        </p:cTn>
                                        <p:tgtEl>
                                          <p:spTgt spid="22553"/>
                                        </p:tgtEl>
                                        <p:attrNameLst>
                                          <p:attrName>style.visibility</p:attrName>
                                        </p:attrNameLst>
                                      </p:cBhvr>
                                      <p:to>
                                        <p:strVal val="visible"/>
                                      </p:to>
                                    </p:set>
                                    <p:anim calcmode="lin" valueType="num">
                                      <p:cBhvr additive="base">
                                        <p:cTn id="125" dur="500" fill="hold"/>
                                        <p:tgtEl>
                                          <p:spTgt spid="22553"/>
                                        </p:tgtEl>
                                        <p:attrNameLst>
                                          <p:attrName>ppt_x</p:attrName>
                                        </p:attrNameLst>
                                      </p:cBhvr>
                                      <p:tavLst>
                                        <p:tav tm="0">
                                          <p:val>
                                            <p:strVal val="#ppt_x"/>
                                          </p:val>
                                        </p:tav>
                                        <p:tav tm="100000">
                                          <p:val>
                                            <p:strVal val="#ppt_x"/>
                                          </p:val>
                                        </p:tav>
                                      </p:tavLst>
                                    </p:anim>
                                    <p:anim calcmode="lin" valueType="num">
                                      <p:cBhvr additive="base">
                                        <p:cTn id="126" dur="500" fill="hold"/>
                                        <p:tgtEl>
                                          <p:spTgt spid="225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8" presetClass="entr" presetSubtype="16" fill="hold" grpId="0" nodeType="clickEffect">
                                  <p:stCondLst>
                                    <p:cond delay="0"/>
                                  </p:stCondLst>
                                  <p:childTnLst>
                                    <p:set>
                                      <p:cBhvr>
                                        <p:cTn id="130" dur="1" fill="hold">
                                          <p:stCondLst>
                                            <p:cond delay="0"/>
                                          </p:stCondLst>
                                        </p:cTn>
                                        <p:tgtEl>
                                          <p:spTgt spid="22546"/>
                                        </p:tgtEl>
                                        <p:attrNameLst>
                                          <p:attrName>style.visibility</p:attrName>
                                        </p:attrNameLst>
                                      </p:cBhvr>
                                      <p:to>
                                        <p:strVal val="visible"/>
                                      </p:to>
                                    </p:set>
                                    <p:animEffect transition="in" filter="diamond(in)">
                                      <p:cBhvr>
                                        <p:cTn id="131" dur="2000"/>
                                        <p:tgtEl>
                                          <p:spTgt spid="22546"/>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ntr" presetSubtype="4" fill="hold" nodeType="clickEffect">
                                  <p:stCondLst>
                                    <p:cond delay="0"/>
                                  </p:stCondLst>
                                  <p:childTnLst>
                                    <p:set>
                                      <p:cBhvr>
                                        <p:cTn id="135" dur="1" fill="hold">
                                          <p:stCondLst>
                                            <p:cond delay="0"/>
                                          </p:stCondLst>
                                        </p:cTn>
                                        <p:tgtEl>
                                          <p:spTgt spid="22554"/>
                                        </p:tgtEl>
                                        <p:attrNameLst>
                                          <p:attrName>style.visibility</p:attrName>
                                        </p:attrNameLst>
                                      </p:cBhvr>
                                      <p:to>
                                        <p:strVal val="visible"/>
                                      </p:to>
                                    </p:set>
                                    <p:anim calcmode="lin" valueType="num">
                                      <p:cBhvr additive="base">
                                        <p:cTn id="136" dur="500" fill="hold"/>
                                        <p:tgtEl>
                                          <p:spTgt spid="22554"/>
                                        </p:tgtEl>
                                        <p:attrNameLst>
                                          <p:attrName>ppt_x</p:attrName>
                                        </p:attrNameLst>
                                      </p:cBhvr>
                                      <p:tavLst>
                                        <p:tav tm="0">
                                          <p:val>
                                            <p:strVal val="#ppt_x"/>
                                          </p:val>
                                        </p:tav>
                                        <p:tav tm="100000">
                                          <p:val>
                                            <p:strVal val="#ppt_x"/>
                                          </p:val>
                                        </p:tav>
                                      </p:tavLst>
                                    </p:anim>
                                    <p:anim calcmode="lin" valueType="num">
                                      <p:cBhvr additive="base">
                                        <p:cTn id="137" dur="500" fill="hold"/>
                                        <p:tgtEl>
                                          <p:spTgt spid="22554"/>
                                        </p:tgtEl>
                                        <p:attrNameLst>
                                          <p:attrName>ppt_y</p:attrName>
                                        </p:attrNameLst>
                                      </p:cBhvr>
                                      <p:tavLst>
                                        <p:tav tm="0">
                                          <p:val>
                                            <p:strVal val="1+#ppt_h/2"/>
                                          </p:val>
                                        </p:tav>
                                        <p:tav tm="100000">
                                          <p:val>
                                            <p:strVal val="#ppt_y"/>
                                          </p:val>
                                        </p:tav>
                                      </p:tavLst>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8" presetClass="entr" presetSubtype="16" fill="hold" grpId="0" nodeType="clickEffect">
                                  <p:stCondLst>
                                    <p:cond delay="0"/>
                                  </p:stCondLst>
                                  <p:childTnLst>
                                    <p:set>
                                      <p:cBhvr>
                                        <p:cTn id="141" dur="1" fill="hold">
                                          <p:stCondLst>
                                            <p:cond delay="0"/>
                                          </p:stCondLst>
                                        </p:cTn>
                                        <p:tgtEl>
                                          <p:spTgt spid="22545"/>
                                        </p:tgtEl>
                                        <p:attrNameLst>
                                          <p:attrName>style.visibility</p:attrName>
                                        </p:attrNameLst>
                                      </p:cBhvr>
                                      <p:to>
                                        <p:strVal val="visible"/>
                                      </p:to>
                                    </p:set>
                                    <p:animEffect transition="in" filter="diamond(in)">
                                      <p:cBhvr>
                                        <p:cTn id="142" dur="2000"/>
                                        <p:tgtEl>
                                          <p:spTgt spid="2254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nodeType="clickEffect">
                                  <p:stCondLst>
                                    <p:cond delay="0"/>
                                  </p:stCondLst>
                                  <p:childTnLst>
                                    <p:set>
                                      <p:cBhvr>
                                        <p:cTn id="146" dur="1" fill="hold">
                                          <p:stCondLst>
                                            <p:cond delay="0"/>
                                          </p:stCondLst>
                                        </p:cTn>
                                        <p:tgtEl>
                                          <p:spTgt spid="26653"/>
                                        </p:tgtEl>
                                        <p:attrNameLst>
                                          <p:attrName>style.visibility</p:attrName>
                                        </p:attrNameLst>
                                      </p:cBhvr>
                                      <p:to>
                                        <p:strVal val="visible"/>
                                      </p:to>
                                    </p:set>
                                    <p:animEffect transition="in" filter="blinds(horizontal)">
                                      <p:cBhvr>
                                        <p:cTn id="147" dur="500"/>
                                        <p:tgtEl>
                                          <p:spTgt spid="26653"/>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7" presetClass="entr" presetSubtype="4" fill="hold" grpId="0" nodeType="clickEffect">
                                  <p:stCondLst>
                                    <p:cond delay="0"/>
                                  </p:stCondLst>
                                  <p:childTnLst>
                                    <p:set>
                                      <p:cBhvr>
                                        <p:cTn id="151" dur="1" fill="hold">
                                          <p:stCondLst>
                                            <p:cond delay="0"/>
                                          </p:stCondLst>
                                        </p:cTn>
                                        <p:tgtEl>
                                          <p:spTgt spid="26654"/>
                                        </p:tgtEl>
                                        <p:attrNameLst>
                                          <p:attrName>style.visibility</p:attrName>
                                        </p:attrNameLst>
                                      </p:cBhvr>
                                      <p:to>
                                        <p:strVal val="visible"/>
                                      </p:to>
                                    </p:set>
                                    <p:anim calcmode="lin" valueType="num">
                                      <p:cBhvr additive="base">
                                        <p:cTn id="152" dur="1000" fill="hold"/>
                                        <p:tgtEl>
                                          <p:spTgt spid="26654"/>
                                        </p:tgtEl>
                                        <p:attrNameLst>
                                          <p:attrName>ppt_x</p:attrName>
                                        </p:attrNameLst>
                                      </p:cBhvr>
                                      <p:tavLst>
                                        <p:tav tm="0">
                                          <p:val>
                                            <p:strVal val="#ppt_x"/>
                                          </p:val>
                                        </p:tav>
                                        <p:tav tm="100000">
                                          <p:val>
                                            <p:strVal val="#ppt_x"/>
                                          </p:val>
                                        </p:tav>
                                      </p:tavLst>
                                    </p:anim>
                                    <p:anim calcmode="lin" valueType="num">
                                      <p:cBhvr additive="base">
                                        <p:cTn id="153" dur="1000" fill="hold"/>
                                        <p:tgtEl>
                                          <p:spTgt spid="26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2" grpId="0" animBg="1"/>
      <p:bldP spid="22533" grpId="0" animBg="1"/>
      <p:bldP spid="22534" grpId="0" animBg="1"/>
      <p:bldP spid="22539" grpId="0" animBg="1"/>
      <p:bldP spid="22540" grpId="0" animBg="1"/>
      <p:bldP spid="22541" grpId="0" animBg="1"/>
      <p:bldP spid="22542" grpId="0" animBg="1"/>
      <p:bldP spid="22543" grpId="0" animBg="1"/>
      <p:bldP spid="22544" grpId="0" animBg="1"/>
      <p:bldP spid="22545" grpId="0" animBg="1"/>
      <p:bldP spid="22546" grpId="0" animBg="1"/>
      <p:bldP spid="266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174" y="178060"/>
            <a:ext cx="11911092" cy="6460484"/>
          </a:xfrm>
          <a:prstGeom prst="rect">
            <a:avLst/>
          </a:prstGeom>
        </p:spPr>
      </p:pic>
    </p:spTree>
    <p:extLst>
      <p:ext uri="{BB962C8B-B14F-4D97-AF65-F5344CB8AC3E}">
        <p14:creationId xmlns:p14="http://schemas.microsoft.com/office/powerpoint/2010/main" val="190333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60120" y="274320"/>
            <a:ext cx="9250680" cy="890905"/>
          </a:xfrm>
        </p:spPr>
        <p:txBody>
          <a:bodyPr/>
          <a:lstStyle/>
          <a:p>
            <a:pPr eaLnBrk="1" hangingPunct="1">
              <a:defRPr/>
            </a:pPr>
            <a:r>
              <a:rPr lang="en-US" b="1" dirty="0" err="1">
                <a:solidFill>
                  <a:srgbClr val="FF0000"/>
                </a:solidFill>
                <a:latin typeface="Times New Roman" panose="02020603050405020304" pitchFamily="18" charset="0"/>
                <a:cs typeface="Times New Roman" panose="02020603050405020304" pitchFamily="18" charset="0"/>
              </a:rPr>
              <a:t>Hướng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dẫn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về</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5843" name="Rectangle 3"/>
          <p:cNvSpPr>
            <a:spLocks noGrp="1" noChangeArrowheads="1"/>
          </p:cNvSpPr>
          <p:nvPr>
            <p:ph type="body" idx="1"/>
          </p:nvPr>
        </p:nvSpPr>
        <p:spPr>
          <a:xfrm>
            <a:off x="603504" y="1267969"/>
            <a:ext cx="11091672" cy="4525963"/>
          </a:xfrm>
        </p:spPr>
        <p:txBody>
          <a:bodyPr>
            <a:noAutofit/>
          </a:bodyPr>
          <a:lstStyle/>
          <a:p>
            <a:pPr marL="0" indent="0">
              <a:buNone/>
              <a:defRPr/>
            </a:pP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bác</a:t>
            </a:r>
            <a:r>
              <a:rPr lang="en-US" sz="3200" b="1" dirty="0">
                <a:latin typeface="Times New Roman" panose="02020603050405020304" pitchFamily="18" charset="0"/>
                <a:cs typeface="Times New Roman" panose="02020603050405020304" pitchFamily="18" charset="0"/>
              </a:rPr>
              <a:t> Phi- lip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Xi- </a:t>
            </a:r>
            <a:r>
              <a:rPr lang="en-US" sz="3200" b="1" dirty="0" err="1">
                <a:latin typeface="Times New Roman" panose="02020603050405020304" pitchFamily="18" charset="0"/>
                <a:cs typeface="Times New Roman" panose="02020603050405020304" pitchFamily="18" charset="0"/>
              </a:rPr>
              <a:t>mông</a:t>
            </a:r>
            <a:endParaRPr lang="en-US" sz="3200" b="1" i="1" dirty="0">
              <a:latin typeface="Times New Roman" panose="02020603050405020304" pitchFamily="18" charset="0"/>
              <a:cs typeface="Times New Roman" panose="02020603050405020304" pitchFamily="18" charset="0"/>
            </a:endParaRPr>
          </a:p>
          <a:p>
            <a:pPr marL="609600" indent="-609600">
              <a:buNone/>
              <a:defRPr/>
            </a:pPr>
            <a:r>
              <a:rPr lang="en-US" sz="3200" b="1">
                <a:latin typeface="Times New Roman" panose="02020603050405020304" pitchFamily="18" charset="0"/>
                <a:cs typeface="Times New Roman" panose="02020603050405020304" pitchFamily="18" charset="0"/>
              </a:rPr>
              <a:t>2</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Sưu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 ca </a:t>
            </a:r>
            <a:r>
              <a:rPr lang="en-US" sz="3200" b="1" dirty="0" err="1">
                <a:latin typeface="Times New Roman" panose="02020603050405020304" pitchFamily="18" charset="0"/>
                <a:cs typeface="Times New Roman" panose="02020603050405020304" pitchFamily="18" charset="0"/>
              </a:rPr>
              <a:t>dao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Canva, </a:t>
            </a:r>
            <a:r>
              <a:rPr lang="en-US" sz="3200" b="1" dirty="0" err="1">
                <a:latin typeface="Times New Roman" panose="02020603050405020304" pitchFamily="18" charset="0"/>
                <a:cs typeface="Times New Roman" panose="02020603050405020304" pitchFamily="18" charset="0"/>
              </a:rPr>
              <a:t>nộp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Padlet)</a:t>
            </a:r>
          </a:p>
          <a:p>
            <a:pPr marL="609600" indent="-609600">
              <a:buNone/>
              <a:defRPr/>
            </a:pPr>
            <a:r>
              <a:rPr lang="en-US" sz="3200" b="1">
                <a:latin typeface="Times New Roman" panose="02020603050405020304" pitchFamily="18" charset="0"/>
                <a:cs typeface="Times New Roman" panose="02020603050405020304" pitchFamily="18" charset="0"/>
              </a:rPr>
              <a:t>3</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10-12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lối</a:t>
            </a:r>
            <a:r>
              <a:rPr lang="en-US" sz="3200" b="1" dirty="0">
                <a:latin typeface="Times New Roman" panose="02020603050405020304" pitchFamily="18" charset="0"/>
                <a:cs typeface="Times New Roman" panose="02020603050405020304" pitchFamily="18" charset="0"/>
              </a:rPr>
              <a:t> TPH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 Xi-</a:t>
            </a:r>
            <a:r>
              <a:rPr lang="en-US" sz="3200" b="1" dirty="0" err="1">
                <a:latin typeface="Times New Roman" panose="02020603050405020304" pitchFamily="18" charset="0"/>
                <a:cs typeface="Times New Roman" panose="02020603050405020304" pitchFamily="18" charset="0"/>
              </a:rPr>
              <a:t>mông</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khởi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a:t>
            </a:r>
          </a:p>
          <a:p>
            <a:pPr marL="609600" indent="-609600">
              <a:buNone/>
              <a:defRPr/>
            </a:pPr>
            <a:r>
              <a:rPr lang="en-US" sz="3200" b="1" dirty="0">
                <a:latin typeface="Times New Roman" panose="02020603050405020304" pitchFamily="18" charset="0"/>
                <a:cs typeface="Times New Roman" panose="02020603050405020304" pitchFamily="18" charset="0"/>
              </a:rPr>
              <a:t>4. Qua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Xi-</a:t>
            </a:r>
            <a:r>
              <a:rPr lang="en-US" sz="3200" b="1" dirty="0" err="1">
                <a:latin typeface="Times New Roman" panose="02020603050405020304" pitchFamily="18" charset="0"/>
                <a:cs typeface="Times New Roman" panose="02020603050405020304" pitchFamily="18" charset="0"/>
              </a:rPr>
              <a:t>mông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khoảng</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09015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m ơn cha - Hồ Ngọc Hà ft nhiều ca sỹ [MV HD] [karaoke]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1" y="238760"/>
            <a:ext cx="11917680" cy="6405880"/>
          </a:xfrm>
          <a:prstGeom prst="rect">
            <a:avLst/>
          </a:prstGeom>
        </p:spPr>
      </p:pic>
    </p:spTree>
    <p:extLst>
      <p:ext uri="{BB962C8B-B14F-4D97-AF65-F5344CB8AC3E}">
        <p14:creationId xmlns:p14="http://schemas.microsoft.com/office/powerpoint/2010/main" val="34231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appy Women's Day Box Â· Free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60426"/>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30909"/>
      </p:ext>
    </p:extLst>
  </p:cSld>
  <p:clrMapOvr>
    <a:masterClrMapping/>
  </p:clrMapOvr>
  <p:transition spd="slow">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4484688" y="3457575"/>
            <a:ext cx="184150" cy="300038"/>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vi-VN" altLang="en-US" sz="1350">
              <a:solidFill>
                <a:prstClr val="black"/>
              </a:solidFill>
              <a:latin typeface="Times New Roman" panose="02020603050405020304" pitchFamily="18" charset="0"/>
            </a:endParaRPr>
          </a:p>
        </p:txBody>
      </p:sp>
      <p:sp>
        <p:nvSpPr>
          <p:cNvPr id="2" name="Rectangle 1"/>
          <p:cNvSpPr/>
          <p:nvPr/>
        </p:nvSpPr>
        <p:spPr>
          <a:xfrm>
            <a:off x="2268583" y="1729878"/>
            <a:ext cx="8773886" cy="2600712"/>
          </a:xfrm>
          <a:prstGeom prst="rect">
            <a:avLst/>
          </a:prstGeom>
        </p:spPr>
        <p:txBody>
          <a:bodyPr wrap="square">
            <a:spAutoFit/>
          </a:bodyPr>
          <a:lstStyle/>
          <a:p>
            <a:pPr>
              <a:defRPr/>
            </a:pPr>
            <a:endParaRPr lang="en-US" sz="3600" b="1" kern="0" dirty="0">
              <a:solidFill>
                <a:srgbClr val="FF0000"/>
              </a:solidFill>
              <a:latin typeface="Times New Roman" panose="02020603050405020304" pitchFamily="18" charset="0"/>
              <a:cs typeface="Times New Roman" panose="02020603050405020304" pitchFamily="18" charset="0"/>
            </a:endParaRPr>
          </a:p>
          <a:p>
            <a:pPr algn="ctr">
              <a:defRPr/>
            </a:pPr>
            <a:r>
              <a:rPr lang="en-US" sz="5500" b="1" kern="0">
                <a:solidFill>
                  <a:srgbClr val="002060"/>
                </a:solidFill>
                <a:latin typeface="Times New Roman" panose="02020603050405020304" pitchFamily="18" charset="0"/>
                <a:cs typeface="Times New Roman" panose="02020603050405020304" pitchFamily="18" charset="0"/>
              </a:rPr>
              <a:t>BỐ </a:t>
            </a:r>
            <a:r>
              <a:rPr lang="en-US" sz="5500" b="1" kern="0" dirty="0">
                <a:solidFill>
                  <a:srgbClr val="002060"/>
                </a:solidFill>
                <a:latin typeface="Times New Roman" panose="02020603050405020304" pitchFamily="18" charset="0"/>
                <a:cs typeface="Times New Roman" panose="02020603050405020304" pitchFamily="18" charset="0"/>
              </a:rPr>
              <a:t>CỦA XI-MÔN</a:t>
            </a:r>
            <a:r>
              <a:rPr lang="en-US" sz="5000" b="1" kern="0" dirty="0">
                <a:solidFill>
                  <a:srgbClr val="002060"/>
                </a:solidFill>
                <a:latin typeface="Times New Roman" panose="02020603050405020304" pitchFamily="18" charset="0"/>
                <a:cs typeface="Times New Roman" panose="02020603050405020304" pitchFamily="18" charset="0"/>
              </a:rPr>
              <a:t>G</a:t>
            </a:r>
            <a:br>
              <a:rPr lang="en-US" sz="5000" b="1" kern="0" dirty="0">
                <a:solidFill>
                  <a:srgbClr val="FF3300"/>
                </a:solidFill>
                <a:latin typeface="Times New Roman" panose="02020603050405020304" pitchFamily="18" charset="0"/>
                <a:cs typeface="Times New Roman" panose="02020603050405020304" pitchFamily="18" charset="0"/>
              </a:rPr>
            </a:br>
            <a:r>
              <a:rPr lang="en-US" sz="3600" b="1" kern="0" dirty="0">
                <a:solidFill>
                  <a:prstClr val="black"/>
                </a:solidFill>
                <a:latin typeface="Times New Roman" panose="02020603050405020304" pitchFamily="18" charset="0"/>
                <a:cs typeface="Times New Roman" panose="02020603050405020304" pitchFamily="18" charset="0"/>
              </a:rPr>
              <a:t>             </a:t>
            </a:r>
          </a:p>
          <a:p>
            <a:pPr>
              <a:defRPr/>
            </a:pPr>
            <a:r>
              <a:rPr lang="en-US" sz="3600" b="1" kern="0">
                <a:solidFill>
                  <a:prstClr val="black"/>
                </a:solidFill>
                <a:latin typeface="Times New Roman" panose="02020603050405020304" pitchFamily="18" charset="0"/>
                <a:cs typeface="Times New Roman" panose="02020603050405020304" pitchFamily="18" charset="0"/>
              </a:rPr>
              <a:t>                                             </a:t>
            </a:r>
            <a:r>
              <a:rPr lang="en-US" sz="3600" b="1" i="1" kern="0" dirty="0">
                <a:solidFill>
                  <a:prstClr val="black"/>
                </a:solidFill>
                <a:latin typeface="Times New Roman" panose="02020603050405020304" pitchFamily="18" charset="0"/>
                <a:cs typeface="Times New Roman" panose="02020603050405020304" pitchFamily="18" charset="0"/>
              </a:rPr>
              <a:t>G. </a:t>
            </a:r>
            <a:r>
              <a:rPr lang="en-US" sz="3600" b="1" i="1" kern="0" dirty="0" err="1">
                <a:solidFill>
                  <a:prstClr val="black"/>
                </a:solidFill>
                <a:latin typeface="Times New Roman" panose="02020603050405020304" pitchFamily="18" charset="0"/>
                <a:cs typeface="Times New Roman" panose="02020603050405020304" pitchFamily="18" charset="0"/>
              </a:rPr>
              <a:t>Mô</a:t>
            </a:r>
            <a:r>
              <a:rPr lang="en-US" sz="3600" b="1" i="1" kern="0" dirty="0">
                <a:solidFill>
                  <a:prstClr val="black"/>
                </a:solidFill>
                <a:latin typeface="Times New Roman" panose="02020603050405020304" pitchFamily="18" charset="0"/>
                <a:cs typeface="Times New Roman" panose="02020603050405020304" pitchFamily="18" charset="0"/>
              </a:rPr>
              <a:t> - </a:t>
            </a:r>
            <a:r>
              <a:rPr lang="en-US" sz="3600" b="1" i="1" kern="0">
                <a:solidFill>
                  <a:prstClr val="black"/>
                </a:solidFill>
                <a:latin typeface="Times New Roman" panose="02020603050405020304" pitchFamily="18" charset="0"/>
                <a:cs typeface="Times New Roman" panose="02020603050405020304" pitchFamily="18" charset="0"/>
              </a:rPr>
              <a:t>pa- xăng</a:t>
            </a:r>
            <a:endParaRPr lang="en-US" sz="3600" i="1" kern="0" dirty="0">
              <a:solidFill>
                <a:sysClr val="windowText" lastClr="000000"/>
              </a:solidFill>
            </a:endParaRPr>
          </a:p>
        </p:txBody>
      </p:sp>
      <p:sp>
        <p:nvSpPr>
          <p:cNvPr id="3" name="Rectangle 2"/>
          <p:cNvSpPr/>
          <p:nvPr/>
        </p:nvSpPr>
        <p:spPr>
          <a:xfrm>
            <a:off x="1120361" y="777632"/>
            <a:ext cx="2993128" cy="923330"/>
          </a:xfrm>
          <a:prstGeom prst="rect">
            <a:avLst/>
          </a:prstGeom>
        </p:spPr>
        <p:txBody>
          <a:bodyPr wrap="none">
            <a:spAutoFit/>
          </a:bodyPr>
          <a:lstStyle/>
          <a:p>
            <a:pPr algn="ctr">
              <a:defRPr/>
            </a:pPr>
            <a:r>
              <a:rPr lang="en-US" sz="5400" b="1" i="1" kern="0">
                <a:solidFill>
                  <a:srgbClr val="FF0000"/>
                </a:solidFill>
                <a:latin typeface="Times New Roman" panose="02020603050405020304" pitchFamily="18" charset="0"/>
                <a:cs typeface="Times New Roman" panose="02020603050405020304" pitchFamily="18" charset="0"/>
              </a:rPr>
              <a:t>Tiết 150: </a:t>
            </a:r>
            <a:endParaRPr lang="en-US" sz="5400" b="1" i="1" kern="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 y="3591543"/>
            <a:ext cx="5848077" cy="3056092"/>
          </a:xfrm>
          <a:prstGeom prst="rect">
            <a:avLst/>
          </a:prstGeom>
        </p:spPr>
      </p:pic>
    </p:spTree>
    <p:extLst>
      <p:ext uri="{BB962C8B-B14F-4D97-AF65-F5344CB8AC3E}">
        <p14:creationId xmlns:p14="http://schemas.microsoft.com/office/powerpoint/2010/main" val="193197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12" descr="Mopas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548"/>
            <a:ext cx="5451566" cy="660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ext Box 5"/>
          <p:cNvSpPr txBox="1">
            <a:spLocks noChangeArrowheads="1"/>
          </p:cNvSpPr>
          <p:nvPr/>
        </p:nvSpPr>
        <p:spPr bwMode="auto">
          <a:xfrm>
            <a:off x="4484688" y="3457575"/>
            <a:ext cx="184150" cy="300038"/>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vi-VN" altLang="en-US" sz="1350">
              <a:solidFill>
                <a:prstClr val="black"/>
              </a:solidFill>
              <a:latin typeface="Times New Roman" panose="02020603050405020304" pitchFamily="18" charset="0"/>
            </a:endParaRPr>
          </a:p>
        </p:txBody>
      </p:sp>
      <p:sp>
        <p:nvSpPr>
          <p:cNvPr id="418819" name="Rectangle 1"/>
          <p:cNvSpPr>
            <a:spLocks noChangeArrowheads="1"/>
          </p:cNvSpPr>
          <p:nvPr/>
        </p:nvSpPr>
        <p:spPr bwMode="auto">
          <a:xfrm>
            <a:off x="4214722" y="1267098"/>
            <a:ext cx="77682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spcAft>
                <a:spcPts val="600"/>
              </a:spcAft>
            </a:pPr>
            <a:r>
              <a:rPr lang="en-US" altLang="en-US" sz="4400" b="1">
                <a:solidFill>
                  <a:srgbClr val="0070C0"/>
                </a:solidFill>
                <a:latin typeface="Times New Roman" panose="02020603050405020304" pitchFamily="18" charset="0"/>
                <a:cs typeface="Times New Roman" panose="02020603050405020304" pitchFamily="18" charset="0"/>
              </a:rPr>
              <a:t>- Guy- đơ Mô-pa-xăng</a:t>
            </a:r>
          </a:p>
          <a:p>
            <a:pPr algn="just">
              <a:spcBef>
                <a:spcPts val="600"/>
              </a:spcBef>
              <a:spcAft>
                <a:spcPts val="600"/>
              </a:spcAft>
            </a:pPr>
            <a:r>
              <a:rPr lang="en-US" altLang="en-US" sz="4400" b="1">
                <a:solidFill>
                  <a:srgbClr val="0070C0"/>
                </a:solidFill>
                <a:latin typeface="Times New Roman" panose="02020603050405020304" pitchFamily="18" charset="0"/>
                <a:cs typeface="Times New Roman" panose="02020603050405020304" pitchFamily="18" charset="0"/>
              </a:rPr>
              <a:t>(1850- 1893)</a:t>
            </a:r>
          </a:p>
          <a:p>
            <a:pPr algn="just">
              <a:spcBef>
                <a:spcPts val="600"/>
              </a:spcBef>
              <a:spcAft>
                <a:spcPts val="600"/>
              </a:spcAft>
            </a:pPr>
            <a:r>
              <a:rPr lang="en-US" altLang="en-US" sz="4400" b="1">
                <a:solidFill>
                  <a:srgbClr val="0070C0"/>
                </a:solidFill>
                <a:latin typeface="Times New Roman" panose="02020603050405020304" pitchFamily="18" charset="0"/>
                <a:cs typeface="Times New Roman" panose="02020603050405020304" pitchFamily="18" charset="0"/>
              </a:rPr>
              <a:t>- Là một nhà văn hiện thực Pháp nổi tiếng trong lĩnh vực truyện ngắn. </a:t>
            </a:r>
            <a:endParaRPr lang="en-US" altLang="en-US" sz="4400" b="1">
              <a:solidFill>
                <a:srgbClr val="0070C0"/>
              </a:solidFill>
            </a:endParaRPr>
          </a:p>
        </p:txBody>
      </p:sp>
    </p:spTree>
    <p:extLst>
      <p:ext uri="{BB962C8B-B14F-4D97-AF65-F5344CB8AC3E}">
        <p14:creationId xmlns:p14="http://schemas.microsoft.com/office/powerpoint/2010/main" val="336381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8819">
                                            <p:txEl>
                                              <p:pRg st="0" end="0"/>
                                            </p:txEl>
                                          </p:spTgt>
                                        </p:tgtEl>
                                        <p:attrNameLst>
                                          <p:attrName>style.visibility</p:attrName>
                                        </p:attrNameLst>
                                      </p:cBhvr>
                                      <p:to>
                                        <p:strVal val="visible"/>
                                      </p:to>
                                    </p:set>
                                    <p:anim calcmode="lin" valueType="num">
                                      <p:cBhvr additive="base">
                                        <p:cTn id="7" dur="500" fill="hold"/>
                                        <p:tgtEl>
                                          <p:spTgt spid="418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88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8819">
                                            <p:txEl>
                                              <p:pRg st="1" end="1"/>
                                            </p:txEl>
                                          </p:spTgt>
                                        </p:tgtEl>
                                        <p:attrNameLst>
                                          <p:attrName>style.visibility</p:attrName>
                                        </p:attrNameLst>
                                      </p:cBhvr>
                                      <p:to>
                                        <p:strVal val="visible"/>
                                      </p:to>
                                    </p:set>
                                    <p:anim calcmode="lin" valueType="num">
                                      <p:cBhvr additive="base">
                                        <p:cTn id="11" dur="500" fill="hold"/>
                                        <p:tgtEl>
                                          <p:spTgt spid="4188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88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8819">
                                            <p:txEl>
                                              <p:pRg st="2" end="2"/>
                                            </p:txEl>
                                          </p:spTgt>
                                        </p:tgtEl>
                                        <p:attrNameLst>
                                          <p:attrName>style.visibility</p:attrName>
                                        </p:attrNameLst>
                                      </p:cBhvr>
                                      <p:to>
                                        <p:strVal val="visible"/>
                                      </p:to>
                                    </p:set>
                                    <p:anim calcmode="lin" valueType="num">
                                      <p:cBhvr additive="base">
                                        <p:cTn id="15" dur="500" fill="hold"/>
                                        <p:tgtEl>
                                          <p:spTgt spid="4188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18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Mopas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434" y="252549"/>
            <a:ext cx="5451566" cy="660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11"/>
          <p:cNvSpPr>
            <a:spLocks noChangeArrowheads="1"/>
          </p:cNvSpPr>
          <p:nvPr/>
        </p:nvSpPr>
        <p:spPr bwMode="auto">
          <a:xfrm>
            <a:off x="1793875" y="1779588"/>
            <a:ext cx="163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2888" indent="-242888" defTabSz="809625">
              <a:defRPr>
                <a:solidFill>
                  <a:schemeClr val="tx1"/>
                </a:solidFill>
                <a:latin typeface="Arial" panose="020B0604020202020204" pitchFamily="34" charset="0"/>
                <a:cs typeface="Arial" panose="020B0604020202020204" pitchFamily="34" charset="0"/>
              </a:defRPr>
            </a:lvl1pPr>
            <a:lvl2pPr marL="742950" indent="-285750" defTabSz="809625">
              <a:defRPr>
                <a:solidFill>
                  <a:schemeClr val="tx1"/>
                </a:solidFill>
                <a:latin typeface="Arial" panose="020B0604020202020204" pitchFamily="34" charset="0"/>
                <a:cs typeface="Arial" panose="020B0604020202020204" pitchFamily="34" charset="0"/>
              </a:defRPr>
            </a:lvl2pPr>
            <a:lvl3pPr marL="1143000" indent="-228600" defTabSz="809625">
              <a:defRPr>
                <a:solidFill>
                  <a:schemeClr val="tx1"/>
                </a:solidFill>
                <a:latin typeface="Arial" panose="020B0604020202020204" pitchFamily="34" charset="0"/>
                <a:cs typeface="Arial" panose="020B0604020202020204" pitchFamily="34" charset="0"/>
              </a:defRPr>
            </a:lvl3pPr>
            <a:lvl4pPr marL="1600200" indent="-228600" defTabSz="809625">
              <a:defRPr>
                <a:solidFill>
                  <a:schemeClr val="tx1"/>
                </a:solidFill>
                <a:latin typeface="Arial" panose="020B0604020202020204" pitchFamily="34" charset="0"/>
                <a:cs typeface="Arial" panose="020B0604020202020204" pitchFamily="34" charset="0"/>
              </a:defRPr>
            </a:lvl4pPr>
            <a:lvl5pPr marL="2057400" indent="-228600" defTabSz="809625">
              <a:defRPr>
                <a:solidFill>
                  <a:schemeClr val="tx1"/>
                </a:solidFill>
                <a:latin typeface="Arial" panose="020B0604020202020204" pitchFamily="34" charset="0"/>
                <a:cs typeface="Arial" panose="020B0604020202020204" pitchFamily="34" charset="0"/>
              </a:defRPr>
            </a:lvl5pPr>
            <a:lvl6pPr marL="2514600" indent="-228600" defTabSz="8096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96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96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96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FF00"/>
                </a:solidFill>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1" name="Rectangle 10"/>
          <p:cNvSpPr>
            <a:spLocks noChangeArrowheads="1"/>
          </p:cNvSpPr>
          <p:nvPr/>
        </p:nvSpPr>
        <p:spPr bwMode="auto">
          <a:xfrm>
            <a:off x="384175" y="355646"/>
            <a:ext cx="6460762" cy="583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649288">
              <a:defRPr>
                <a:solidFill>
                  <a:schemeClr val="tx1"/>
                </a:solidFill>
                <a:latin typeface="Arial" panose="020B0604020202020204" pitchFamily="34" charset="0"/>
                <a:cs typeface="Arial" panose="020B0604020202020204" pitchFamily="34" charset="0"/>
              </a:defRPr>
            </a:lvl1pPr>
            <a:lvl2pPr marL="742950" indent="-285750" defTabSz="649288">
              <a:defRPr>
                <a:solidFill>
                  <a:schemeClr val="tx1"/>
                </a:solidFill>
                <a:latin typeface="Arial" panose="020B0604020202020204" pitchFamily="34" charset="0"/>
                <a:cs typeface="Arial" panose="020B0604020202020204" pitchFamily="34" charset="0"/>
              </a:defRPr>
            </a:lvl2pPr>
            <a:lvl3pPr marL="1143000" indent="-228600" defTabSz="649288">
              <a:defRPr>
                <a:solidFill>
                  <a:schemeClr val="tx1"/>
                </a:solidFill>
                <a:latin typeface="Arial" panose="020B0604020202020204" pitchFamily="34" charset="0"/>
                <a:cs typeface="Arial" panose="020B0604020202020204" pitchFamily="34" charset="0"/>
              </a:defRPr>
            </a:lvl3pPr>
            <a:lvl4pPr marL="1600200" indent="-228600" defTabSz="649288">
              <a:defRPr>
                <a:solidFill>
                  <a:schemeClr val="tx1"/>
                </a:solidFill>
                <a:latin typeface="Arial" panose="020B0604020202020204" pitchFamily="34" charset="0"/>
                <a:cs typeface="Arial" panose="020B0604020202020204" pitchFamily="34" charset="0"/>
              </a:defRPr>
            </a:lvl4pPr>
            <a:lvl5pPr marL="2057400" indent="-228600" defTabSz="649288">
              <a:defRPr>
                <a:solidFill>
                  <a:schemeClr val="tx1"/>
                </a:solidFill>
                <a:latin typeface="Arial" panose="020B0604020202020204" pitchFamily="34" charset="0"/>
                <a:cs typeface="Arial" panose="020B0604020202020204" pitchFamily="34" charset="0"/>
              </a:defRPr>
            </a:lvl5pPr>
            <a:lvl6pPr marL="25146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hangingPunct="1">
              <a:lnSpc>
                <a:spcPts val="3200"/>
              </a:lnSpc>
            </a:pPr>
            <a:r>
              <a:rPr lang="en-US" altLang="en-US" sz="2600"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US" altLang="en-US" sz="26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2600"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 phẩm: </a:t>
            </a:r>
            <a:r>
              <a:rPr lang="en-US" altLang="en-US" sz="26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phản ánh sâu sắc nhiều phương diện của xã hội Pháp nửa cuối thế kỉ XIX</a:t>
            </a:r>
          </a:p>
          <a:p>
            <a:pPr marL="0" indent="0" algn="just" eaLnBrk="1" hangingPunct="1">
              <a:lnSpc>
                <a:spcPts val="3200"/>
              </a:lnSpc>
            </a:pPr>
            <a:r>
              <a:rPr lang="en-US" altLang="en-US" sz="2600" b="1">
                <a:solidFill>
                  <a:srgbClr val="FF0000"/>
                </a:solidFill>
                <a:latin typeface="Times New Roman" panose="02020603050405020304" pitchFamily="18" charset="0"/>
                <a:ea typeface="SimSun" panose="02010600030101010101" pitchFamily="2" charset="-122"/>
                <a:cs typeface="Times New Roman" panose="02020603050405020304" pitchFamily="18" charset="0"/>
              </a:rPr>
              <a:t>- Sự nghiệp văn chương của Mô-pa-xăng vô cùng đồ sộ: </a:t>
            </a:r>
          </a:p>
          <a:p>
            <a:pPr marL="0" indent="0" algn="just" eaLnBrk="1" hangingPunct="1">
              <a:lnSpc>
                <a:spcPts val="3200"/>
              </a:lnSpc>
            </a:pPr>
            <a:r>
              <a:rPr lang="en-US" altLang="en-US" sz="26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Trên 300 truyện ngắn, vài vở kịch, </a:t>
            </a:r>
          </a:p>
          <a:p>
            <a:pPr marL="0" indent="0" algn="just" eaLnBrk="1" hangingPunct="1">
              <a:lnSpc>
                <a:spcPts val="3200"/>
              </a:lnSpc>
            </a:pPr>
            <a:r>
              <a:rPr lang="en-US" altLang="en-US" sz="26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+ 6 cuốn tiểu thuyết. Tên tuổi ông gắn liền với những tác phẩm xuất sắc như: "Viên mỡ bò" ( 1880), "Một cuộc đời (1883), "Ông bạn đẹp" (1885), "Mil Oriôn" (1836) ...</a:t>
            </a:r>
          </a:p>
          <a:p>
            <a:pPr marL="0" indent="0" algn="just">
              <a:lnSpc>
                <a:spcPts val="3200"/>
              </a:lnSpc>
            </a:pPr>
            <a:r>
              <a:rPr lang="en-US" altLang="en-US" sz="26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là bậc thầy về truyện ngắn. </a:t>
            </a:r>
          </a:p>
          <a:p>
            <a:pPr marL="0" indent="0" algn="just">
              <a:lnSpc>
                <a:spcPts val="3200"/>
              </a:lnSpc>
            </a:pPr>
            <a:r>
              <a:rPr lang="en-US" altLang="en-US" sz="26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Cấu trúc chặt chẽ, văn phong trong sáng, tinh luyện, giản dị đạt tới một trình độ nghệ thuật điêu luyện "không sao bắt chước nổi" như M.Gorki đã đánh giá.</a:t>
            </a:r>
          </a:p>
        </p:txBody>
      </p:sp>
      <p:sp>
        <p:nvSpPr>
          <p:cNvPr id="34820" name="Title 1"/>
          <p:cNvSpPr txBox="1">
            <a:spLocks noChangeArrowheads="1"/>
          </p:cNvSpPr>
          <p:nvPr/>
        </p:nvSpPr>
        <p:spPr bwMode="auto">
          <a:xfrm>
            <a:off x="2022475" y="844551"/>
            <a:ext cx="34861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nchor="ctr"/>
          <a:lstStyle>
            <a:lvl1pPr defTabSz="649288">
              <a:defRPr>
                <a:solidFill>
                  <a:schemeClr val="tx1"/>
                </a:solidFill>
                <a:latin typeface="Arial" panose="020B0604020202020204" pitchFamily="34" charset="0"/>
                <a:cs typeface="Arial" panose="020B0604020202020204" pitchFamily="34" charset="0"/>
              </a:defRPr>
            </a:lvl1pPr>
            <a:lvl2pPr marL="742950" indent="-285750" defTabSz="649288">
              <a:defRPr>
                <a:solidFill>
                  <a:schemeClr val="tx1"/>
                </a:solidFill>
                <a:latin typeface="Arial" panose="020B0604020202020204" pitchFamily="34" charset="0"/>
                <a:cs typeface="Arial" panose="020B0604020202020204" pitchFamily="34" charset="0"/>
              </a:defRPr>
            </a:lvl2pPr>
            <a:lvl3pPr marL="1143000" indent="-228600" defTabSz="649288">
              <a:defRPr>
                <a:solidFill>
                  <a:schemeClr val="tx1"/>
                </a:solidFill>
                <a:latin typeface="Arial" panose="020B0604020202020204" pitchFamily="34" charset="0"/>
                <a:cs typeface="Arial" panose="020B0604020202020204" pitchFamily="34" charset="0"/>
              </a:defRPr>
            </a:lvl3pPr>
            <a:lvl4pPr marL="1600200" indent="-228600" defTabSz="649288">
              <a:defRPr>
                <a:solidFill>
                  <a:schemeClr val="tx1"/>
                </a:solidFill>
                <a:latin typeface="Arial" panose="020B0604020202020204" pitchFamily="34" charset="0"/>
                <a:cs typeface="Arial" panose="020B0604020202020204" pitchFamily="34" charset="0"/>
              </a:defRPr>
            </a:lvl4pPr>
            <a:lvl5pPr marL="2057400" indent="-228600" defTabSz="649288">
              <a:defRPr>
                <a:solidFill>
                  <a:schemeClr val="tx1"/>
                </a:solidFill>
                <a:latin typeface="Arial" panose="020B0604020202020204" pitchFamily="34" charset="0"/>
                <a:cs typeface="Arial" panose="020B0604020202020204" pitchFamily="34" charset="0"/>
              </a:defRPr>
            </a:lvl5pPr>
            <a:lvl6pPr marL="25146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492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endParaRPr lang="en-US" altLang="en-US" sz="21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91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4484688" y="3457575"/>
            <a:ext cx="184150" cy="300038"/>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vi-VN" altLang="en-US" sz="1350">
              <a:solidFill>
                <a:prstClr val="black"/>
              </a:solidFill>
              <a:latin typeface="Times New Roman" panose="02020603050405020304" pitchFamily="18" charset="0"/>
            </a:endParaRPr>
          </a:p>
        </p:txBody>
      </p:sp>
      <p:sp>
        <p:nvSpPr>
          <p:cNvPr id="47107" name="TextBox 1"/>
          <p:cNvSpPr txBox="1">
            <a:spLocks noChangeArrowheads="1"/>
          </p:cNvSpPr>
          <p:nvPr/>
        </p:nvSpPr>
        <p:spPr bwMode="auto">
          <a:xfrm>
            <a:off x="1828800" y="1"/>
            <a:ext cx="2808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sz="4000" b="1">
                <a:solidFill>
                  <a:srgbClr val="002060"/>
                </a:solidFill>
                <a:latin typeface="Times New Roman" panose="02020603050405020304" pitchFamily="18" charset="0"/>
              </a:rPr>
              <a:t> Bố cục</a:t>
            </a:r>
            <a:endParaRPr lang="en-US" altLang="en-US" sz="4000" b="1">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629025" y="533400"/>
            <a:ext cx="6858000" cy="150653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altLang="en-US" sz="3300" b="1" dirty="0" err="1">
                <a:solidFill>
                  <a:srgbClr val="0000CC"/>
                </a:solidFill>
                <a:latin typeface="Times New Roman" panose="02020603050405020304" pitchFamily="18" charset="0"/>
              </a:rPr>
              <a:t>Từ</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đầu</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chỉ</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khóc</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hoài</a:t>
            </a:r>
            <a:r>
              <a:rPr lang="en-US" altLang="en-US" sz="3300" b="1" dirty="0">
                <a:solidFill>
                  <a:srgbClr val="0000CC"/>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Tâm</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trạng</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tuyệt</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vọng</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của</a:t>
            </a:r>
            <a:r>
              <a:rPr lang="en-US" altLang="en-US" sz="3300" b="1" dirty="0">
                <a:solidFill>
                  <a:prstClr val="black"/>
                </a:solidFill>
                <a:latin typeface="Times New Roman" panose="02020603050405020304" pitchFamily="18" charset="0"/>
              </a:rPr>
              <a:t> Xi – </a:t>
            </a:r>
            <a:r>
              <a:rPr lang="en-US" altLang="en-US" sz="3300" b="1" dirty="0" err="1">
                <a:solidFill>
                  <a:prstClr val="black"/>
                </a:solidFill>
                <a:latin typeface="Times New Roman" panose="02020603050405020304" pitchFamily="18" charset="0"/>
              </a:rPr>
              <a:t>mông</a:t>
            </a:r>
            <a:endParaRPr lang="en-US" altLang="en-US" sz="3300" b="1" dirty="0">
              <a:solidFill>
                <a:prstClr val="black"/>
              </a:solidFill>
              <a:latin typeface="Times New Roman" panose="02020603050405020304" pitchFamily="18" charset="0"/>
            </a:endParaRPr>
          </a:p>
        </p:txBody>
      </p:sp>
      <p:sp>
        <p:nvSpPr>
          <p:cNvPr id="9" name="Rounded Rectangle 8"/>
          <p:cNvSpPr/>
          <p:nvPr/>
        </p:nvSpPr>
        <p:spPr>
          <a:xfrm>
            <a:off x="3629025" y="3730626"/>
            <a:ext cx="6858000" cy="15525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altLang="en-US" sz="3300" b="1" dirty="0" err="1">
                <a:solidFill>
                  <a:srgbClr val="0000CC"/>
                </a:solidFill>
                <a:latin typeface="Times New Roman" panose="02020603050405020304" pitchFamily="18" charset="0"/>
              </a:rPr>
              <a:t>Tiếp</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theo</a:t>
            </a:r>
            <a:r>
              <a:rPr lang="en-US" altLang="en-US" sz="3300" b="1" dirty="0">
                <a:solidFill>
                  <a:srgbClr val="0000CC"/>
                </a:solidFill>
                <a:latin typeface="Times New Roman" panose="02020603050405020304" pitchFamily="18" charset="0"/>
              </a:rPr>
              <a:t>…</a:t>
            </a:r>
            <a:r>
              <a:rPr lang="en-US" altLang="en-US" sz="3300" b="1" dirty="0" err="1">
                <a:solidFill>
                  <a:srgbClr val="0000CC"/>
                </a:solidFill>
                <a:latin typeface="Times New Roman" panose="02020603050405020304" pitchFamily="18" charset="0"/>
              </a:rPr>
              <a:t>rồi</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bỏ</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đi</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rất</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nhanh</a:t>
            </a:r>
            <a:r>
              <a:rPr lang="en-US" altLang="en-US" sz="3300" b="1" dirty="0">
                <a:solidFill>
                  <a:prstClr val="black"/>
                </a:solidFill>
                <a:latin typeface="Times New Roman" panose="02020603050405020304" pitchFamily="18" charset="0"/>
              </a:rPr>
              <a:t>:</a:t>
            </a:r>
          </a:p>
          <a:p>
            <a:pPr algn="just" eaLnBrk="1" hangingPunct="1">
              <a:defRPr/>
            </a:pPr>
            <a:r>
              <a:rPr lang="en-US" altLang="en-US" sz="3300" b="1" dirty="0">
                <a:solidFill>
                  <a:prstClr val="black"/>
                </a:solidFill>
                <a:latin typeface="Times New Roman" panose="02020603050405020304" pitchFamily="18" charset="0"/>
              </a:rPr>
              <a:t>Phi - </a:t>
            </a:r>
            <a:r>
              <a:rPr lang="en-US" altLang="en-US" sz="3300" b="1" dirty="0" err="1">
                <a:solidFill>
                  <a:prstClr val="black"/>
                </a:solidFill>
                <a:latin typeface="Times New Roman" panose="02020603050405020304" pitchFamily="18" charset="0"/>
              </a:rPr>
              <a:t>líp</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đưa</a:t>
            </a:r>
            <a:r>
              <a:rPr lang="en-US" altLang="en-US" sz="3300" b="1" dirty="0">
                <a:solidFill>
                  <a:prstClr val="black"/>
                </a:solidFill>
                <a:latin typeface="Times New Roman" panose="02020603050405020304" pitchFamily="18" charset="0"/>
              </a:rPr>
              <a:t> Xi – </a:t>
            </a:r>
            <a:r>
              <a:rPr lang="en-US" altLang="en-US" sz="3300" b="1" dirty="0" err="1">
                <a:solidFill>
                  <a:prstClr val="black"/>
                </a:solidFill>
                <a:latin typeface="Times New Roman" panose="02020603050405020304" pitchFamily="18" charset="0"/>
              </a:rPr>
              <a:t>mông</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về</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nhà</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bác</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gặp</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chị</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Blăng</a:t>
            </a:r>
            <a:r>
              <a:rPr lang="en-US" altLang="en-US" sz="3300" b="1" dirty="0">
                <a:solidFill>
                  <a:prstClr val="black"/>
                </a:solidFill>
                <a:latin typeface="Times New Roman" panose="02020603050405020304" pitchFamily="18" charset="0"/>
              </a:rPr>
              <a:t> – </a:t>
            </a:r>
            <a:r>
              <a:rPr lang="en-US" altLang="en-US" sz="3300" b="1" dirty="0" err="1">
                <a:solidFill>
                  <a:prstClr val="black"/>
                </a:solidFill>
                <a:latin typeface="Times New Roman" panose="02020603050405020304" pitchFamily="18" charset="0"/>
              </a:rPr>
              <a:t>sốt</a:t>
            </a:r>
            <a:endParaRPr lang="en-US" altLang="en-US" sz="3300" b="1" dirty="0">
              <a:solidFill>
                <a:prstClr val="black"/>
              </a:solidFill>
              <a:latin typeface="Times New Roman" panose="02020603050405020304" pitchFamily="18" charset="0"/>
            </a:endParaRPr>
          </a:p>
        </p:txBody>
      </p:sp>
      <p:sp>
        <p:nvSpPr>
          <p:cNvPr id="10" name="Rounded Rectangle 9"/>
          <p:cNvSpPr/>
          <p:nvPr/>
        </p:nvSpPr>
        <p:spPr>
          <a:xfrm>
            <a:off x="3606800" y="2274889"/>
            <a:ext cx="6858000" cy="12223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altLang="en-US" sz="3300" b="1" dirty="0">
                <a:solidFill>
                  <a:prstClr val="black"/>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Tiếp</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theo</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sẽ</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cho</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cháu</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một</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ông</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bố</a:t>
            </a:r>
            <a:r>
              <a:rPr lang="en-US" altLang="en-US" sz="3300" b="1" dirty="0">
                <a:solidFill>
                  <a:prstClr val="black"/>
                </a:solidFill>
                <a:latin typeface="Times New Roman" panose="02020603050405020304" pitchFamily="18" charset="0"/>
              </a:rPr>
              <a:t>: Xi – </a:t>
            </a:r>
            <a:r>
              <a:rPr lang="en-US" altLang="en-US" sz="3300" b="1" dirty="0" err="1">
                <a:solidFill>
                  <a:prstClr val="black"/>
                </a:solidFill>
                <a:latin typeface="Times New Roman" panose="02020603050405020304" pitchFamily="18" charset="0"/>
              </a:rPr>
              <a:t>mông</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gặp</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bác</a:t>
            </a:r>
            <a:r>
              <a:rPr lang="en-US" altLang="en-US" sz="3300" b="1" dirty="0">
                <a:solidFill>
                  <a:prstClr val="black"/>
                </a:solidFill>
                <a:latin typeface="Times New Roman" panose="02020603050405020304" pitchFamily="18" charset="0"/>
              </a:rPr>
              <a:t> Phi – </a:t>
            </a:r>
            <a:r>
              <a:rPr lang="en-US" altLang="en-US" sz="3300" b="1" dirty="0" err="1">
                <a:solidFill>
                  <a:prstClr val="black"/>
                </a:solidFill>
                <a:latin typeface="Times New Roman" panose="02020603050405020304" pitchFamily="18" charset="0"/>
              </a:rPr>
              <a:t>líp</a:t>
            </a:r>
            <a:r>
              <a:rPr lang="en-US" altLang="en-US" sz="3300" b="1" dirty="0">
                <a:solidFill>
                  <a:prstClr val="black"/>
                </a:solidFill>
                <a:latin typeface="Times New Roman" panose="02020603050405020304" pitchFamily="18" charset="0"/>
              </a:rPr>
              <a:t>)</a:t>
            </a:r>
          </a:p>
        </p:txBody>
      </p:sp>
      <p:sp>
        <p:nvSpPr>
          <p:cNvPr id="11" name="Rounded Rectangle 10"/>
          <p:cNvSpPr/>
          <p:nvPr/>
        </p:nvSpPr>
        <p:spPr>
          <a:xfrm>
            <a:off x="3629025" y="5448301"/>
            <a:ext cx="6858000" cy="137001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altLang="en-US" sz="3300" b="1" dirty="0" err="1">
                <a:solidFill>
                  <a:srgbClr val="0000CC"/>
                </a:solidFill>
                <a:latin typeface="Times New Roman" panose="02020603050405020304" pitchFamily="18" charset="0"/>
              </a:rPr>
              <a:t>Còn</a:t>
            </a:r>
            <a:r>
              <a:rPr lang="en-US" altLang="en-US" sz="3300" b="1" dirty="0">
                <a:solidFill>
                  <a:srgbClr val="0000CC"/>
                </a:solidFill>
                <a:latin typeface="Times New Roman" panose="02020603050405020304" pitchFamily="18" charset="0"/>
              </a:rPr>
              <a:t> </a:t>
            </a:r>
            <a:r>
              <a:rPr lang="en-US" altLang="en-US" sz="3300" b="1" dirty="0" err="1">
                <a:solidFill>
                  <a:srgbClr val="0000CC"/>
                </a:solidFill>
                <a:latin typeface="Times New Roman" panose="02020603050405020304" pitchFamily="18" charset="0"/>
              </a:rPr>
              <a:t>lại</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Câu</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chuyện</a:t>
            </a:r>
            <a:r>
              <a:rPr lang="en-US" altLang="en-US" sz="3300" b="1" dirty="0">
                <a:solidFill>
                  <a:prstClr val="black"/>
                </a:solidFill>
                <a:latin typeface="Times New Roman" panose="02020603050405020304" pitchFamily="18" charset="0"/>
              </a:rPr>
              <a:t> ở </a:t>
            </a:r>
            <a:r>
              <a:rPr lang="en-US" altLang="en-US" sz="3300" b="1" dirty="0" err="1">
                <a:solidFill>
                  <a:prstClr val="black"/>
                </a:solidFill>
                <a:latin typeface="Times New Roman" panose="02020603050405020304" pitchFamily="18" charset="0"/>
              </a:rPr>
              <a:t>trường</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sáng</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hôm</a:t>
            </a:r>
            <a:r>
              <a:rPr lang="en-US" altLang="en-US" sz="3300" b="1" dirty="0">
                <a:solidFill>
                  <a:prstClr val="black"/>
                </a:solidFill>
                <a:latin typeface="Times New Roman" panose="02020603050405020304" pitchFamily="18" charset="0"/>
              </a:rPr>
              <a:t> </a:t>
            </a:r>
            <a:r>
              <a:rPr lang="en-US" altLang="en-US" sz="3300" b="1" dirty="0" err="1">
                <a:solidFill>
                  <a:prstClr val="black"/>
                </a:solidFill>
                <a:latin typeface="Times New Roman" panose="02020603050405020304" pitchFamily="18" charset="0"/>
              </a:rPr>
              <a:t>sau</a:t>
            </a:r>
            <a:endParaRPr lang="en-US" altLang="en-US" sz="3300" b="1" dirty="0">
              <a:solidFill>
                <a:prstClr val="black"/>
              </a:solidFill>
              <a:latin typeface="Times New Roman" panose="02020603050405020304" pitchFamily="18" charset="0"/>
            </a:endParaRPr>
          </a:p>
        </p:txBody>
      </p:sp>
      <p:sp>
        <p:nvSpPr>
          <p:cNvPr id="8" name="Hexagon 7"/>
          <p:cNvSpPr/>
          <p:nvPr/>
        </p:nvSpPr>
        <p:spPr>
          <a:xfrm>
            <a:off x="1617664" y="2874963"/>
            <a:ext cx="1658937" cy="1143000"/>
          </a:xfrm>
          <a:prstGeom prst="hexagon">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40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4 </a:t>
            </a:r>
            <a:r>
              <a:rPr lang="en-US" sz="3600" b="1" dirty="0" err="1">
                <a:solidFill>
                  <a:srgbClr val="0000CC"/>
                </a:solidFill>
                <a:latin typeface="Times New Roman" panose="02020603050405020304" pitchFamily="18" charset="0"/>
                <a:cs typeface="Times New Roman" panose="02020603050405020304" pitchFamily="18" charset="0"/>
              </a:rPr>
              <a:t>phần</a:t>
            </a:r>
            <a:endParaRPr lang="en-US" sz="3600" b="1" dirty="0">
              <a:solidFill>
                <a:srgbClr val="0000CC"/>
              </a:solidFill>
              <a:latin typeface="Times New Roman" panose="02020603050405020304" pitchFamily="18" charset="0"/>
              <a:cs typeface="Times New Roman" panose="02020603050405020304" pitchFamily="18" charset="0"/>
            </a:endParaRPr>
          </a:p>
        </p:txBody>
      </p:sp>
      <p:cxnSp>
        <p:nvCxnSpPr>
          <p:cNvPr id="14" name="Straight Arrow Connector 13"/>
          <p:cNvCxnSpPr>
            <a:stCxn id="8" idx="2"/>
            <a:endCxn id="5" idx="1"/>
          </p:cNvCxnSpPr>
          <p:nvPr/>
        </p:nvCxnSpPr>
        <p:spPr>
          <a:xfrm flipV="1">
            <a:off x="3276601" y="1287463"/>
            <a:ext cx="352425" cy="215900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9" idx="1"/>
          </p:cNvCxnSpPr>
          <p:nvPr/>
        </p:nvCxnSpPr>
        <p:spPr>
          <a:xfrm>
            <a:off x="3276601" y="3481389"/>
            <a:ext cx="352425" cy="102552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endCxn id="10" idx="1"/>
          </p:cNvCxnSpPr>
          <p:nvPr/>
        </p:nvCxnSpPr>
        <p:spPr>
          <a:xfrm flipV="1">
            <a:off x="3306764" y="2886076"/>
            <a:ext cx="300037" cy="601663"/>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8" idx="2"/>
            <a:endCxn id="11" idx="1"/>
          </p:cNvCxnSpPr>
          <p:nvPr/>
        </p:nvCxnSpPr>
        <p:spPr>
          <a:xfrm>
            <a:off x="3276601" y="3446464"/>
            <a:ext cx="352425" cy="268763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377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46" y="3727126"/>
            <a:ext cx="5949838" cy="301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218163" y="3349873"/>
            <a:ext cx="5572234" cy="3394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988" name="Rectangle 4"/>
          <p:cNvSpPr>
            <a:spLocks noChangeArrowheads="1"/>
          </p:cNvSpPr>
          <p:nvPr/>
        </p:nvSpPr>
        <p:spPr bwMode="auto">
          <a:xfrm>
            <a:off x="845128" y="6228565"/>
            <a:ext cx="4114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Tahoma" panose="020B0604030504040204" pitchFamily="34" charset="0"/>
              </a:rPr>
              <a:t>Xi mông đến trường bị bạn chế giễu</a:t>
            </a:r>
          </a:p>
        </p:txBody>
      </p:sp>
      <p:pic>
        <p:nvPicPr>
          <p:cNvPr id="3" name="Picture 2"/>
          <p:cNvPicPr>
            <a:picLocks noChangeAspect="1"/>
          </p:cNvPicPr>
          <p:nvPr/>
        </p:nvPicPr>
        <p:blipFill>
          <a:blip r:embed="rId5"/>
          <a:stretch>
            <a:fillRect/>
          </a:stretch>
        </p:blipFill>
        <p:spPr>
          <a:xfrm>
            <a:off x="5909388" y="168472"/>
            <a:ext cx="6033796" cy="3396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3"/>
          <p:cNvSpPr>
            <a:spLocks noChangeArrowheads="1"/>
          </p:cNvSpPr>
          <p:nvPr/>
        </p:nvSpPr>
        <p:spPr bwMode="auto">
          <a:xfrm>
            <a:off x="6045539" y="3107585"/>
            <a:ext cx="2362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rPr>
              <a:t>Xi-mông đi tự tử</a:t>
            </a:r>
          </a:p>
        </p:txBody>
      </p:sp>
      <p:pic>
        <p:nvPicPr>
          <p:cNvPr id="5" name="Picture 4"/>
          <p:cNvPicPr>
            <a:picLocks noChangeAspect="1"/>
          </p:cNvPicPr>
          <p:nvPr/>
        </p:nvPicPr>
        <p:blipFill>
          <a:blip r:embed="rId6"/>
          <a:stretch>
            <a:fillRect/>
          </a:stretch>
        </p:blipFill>
        <p:spPr>
          <a:xfrm>
            <a:off x="218163" y="203905"/>
            <a:ext cx="5572234" cy="301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4"/>
          <p:cNvSpPr>
            <a:spLocks noChangeArrowheads="1"/>
          </p:cNvSpPr>
          <p:nvPr/>
        </p:nvSpPr>
        <p:spPr bwMode="auto">
          <a:xfrm>
            <a:off x="1092038" y="2523140"/>
            <a:ext cx="4114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Tahoma" panose="020B0604030504040204" pitchFamily="34" charset="0"/>
              </a:rPr>
              <a:t>Bác Phi-lip đồng ý làm bố Xi-mông</a:t>
            </a:r>
          </a:p>
        </p:txBody>
      </p:sp>
      <p:sp>
        <p:nvSpPr>
          <p:cNvPr id="10" name="Rectangle 4"/>
          <p:cNvSpPr>
            <a:spLocks noChangeArrowheads="1"/>
          </p:cNvSpPr>
          <p:nvPr/>
        </p:nvSpPr>
        <p:spPr bwMode="auto">
          <a:xfrm>
            <a:off x="6399244" y="6267114"/>
            <a:ext cx="4114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r>
              <a:rPr lang="en-US" sz="1800" b="1">
                <a:solidFill>
                  <a:srgbClr val="FFFF00"/>
                </a:solidFill>
                <a:latin typeface="Segoe UI" panose="020B0502040204020203" pitchFamily="34" charset="0"/>
              </a:rPr>
              <a:t>Xi mông hãnh diện khoe về bố</a:t>
            </a:r>
            <a:endParaRPr lang="en-US" sz="1800" b="1">
              <a:solidFill>
                <a:srgbClr val="FFFF00"/>
              </a:solidFill>
            </a:endParaRPr>
          </a:p>
        </p:txBody>
      </p:sp>
    </p:spTree>
    <p:extLst>
      <p:ext uri="{BB962C8B-B14F-4D97-AF65-F5344CB8AC3E}">
        <p14:creationId xmlns:p14="http://schemas.microsoft.com/office/powerpoint/2010/main" val="3444875195"/>
      </p:ext>
    </p:extLst>
  </p:cSld>
  <p:clrMapOvr>
    <a:masterClrMapping/>
  </p:clrMapOvr>
  <p:transition>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1988"/>
                                        </p:tgtEl>
                                        <p:attrNameLst>
                                          <p:attrName>style.visibility</p:attrName>
                                        </p:attrNameLst>
                                      </p:cBhvr>
                                      <p:to>
                                        <p:strVal val="visible"/>
                                      </p:to>
                                    </p:set>
                                    <p:animEffect transition="in" filter="wheel(1)">
                                      <p:cBhvr>
                                        <p:cTn id="10" dur="2000"/>
                                        <p:tgtEl>
                                          <p:spTgt spid="41988"/>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21"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P spid="8" grpId="0" animBg="1"/>
      <p:bldP spid="1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367" y="3696789"/>
            <a:ext cx="5949838" cy="301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120324" y="168472"/>
            <a:ext cx="5572234" cy="3394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988" name="Rectangle 4"/>
          <p:cNvSpPr>
            <a:spLocks noChangeArrowheads="1"/>
          </p:cNvSpPr>
          <p:nvPr/>
        </p:nvSpPr>
        <p:spPr bwMode="auto">
          <a:xfrm>
            <a:off x="849041" y="3048652"/>
            <a:ext cx="4114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Tahoma" panose="020B0604030504040204" pitchFamily="34" charset="0"/>
              </a:rPr>
              <a:t>Xi mông đến trường bị bạn chế giễu</a:t>
            </a:r>
          </a:p>
        </p:txBody>
      </p:sp>
      <p:pic>
        <p:nvPicPr>
          <p:cNvPr id="3" name="Picture 2"/>
          <p:cNvPicPr>
            <a:picLocks noChangeAspect="1"/>
          </p:cNvPicPr>
          <p:nvPr/>
        </p:nvPicPr>
        <p:blipFill>
          <a:blip r:embed="rId5"/>
          <a:stretch>
            <a:fillRect/>
          </a:stretch>
        </p:blipFill>
        <p:spPr>
          <a:xfrm>
            <a:off x="5790397" y="166985"/>
            <a:ext cx="6033796" cy="3396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3"/>
          <p:cNvSpPr>
            <a:spLocks noChangeArrowheads="1"/>
          </p:cNvSpPr>
          <p:nvPr/>
        </p:nvSpPr>
        <p:spPr bwMode="auto">
          <a:xfrm>
            <a:off x="5908655" y="3161211"/>
            <a:ext cx="2362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rPr>
              <a:t>Xi-mông đi tự tử</a:t>
            </a:r>
          </a:p>
        </p:txBody>
      </p:sp>
      <p:pic>
        <p:nvPicPr>
          <p:cNvPr id="5" name="Picture 4"/>
          <p:cNvPicPr>
            <a:picLocks noChangeAspect="1"/>
          </p:cNvPicPr>
          <p:nvPr/>
        </p:nvPicPr>
        <p:blipFill>
          <a:blip r:embed="rId6"/>
          <a:stretch>
            <a:fillRect/>
          </a:stretch>
        </p:blipFill>
        <p:spPr>
          <a:xfrm>
            <a:off x="218163" y="3696789"/>
            <a:ext cx="5572234" cy="301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4"/>
          <p:cNvSpPr>
            <a:spLocks noChangeArrowheads="1"/>
          </p:cNvSpPr>
          <p:nvPr/>
        </p:nvSpPr>
        <p:spPr bwMode="auto">
          <a:xfrm>
            <a:off x="1092038" y="6046361"/>
            <a:ext cx="4114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Tahoma" panose="020B0604030504040204" pitchFamily="34" charset="0"/>
              </a:rPr>
              <a:t>Bác Phi-lip đồng ý làm bố Xi-mông</a:t>
            </a:r>
          </a:p>
        </p:txBody>
      </p:sp>
      <p:sp>
        <p:nvSpPr>
          <p:cNvPr id="10" name="Rectangle 4"/>
          <p:cNvSpPr>
            <a:spLocks noChangeArrowheads="1"/>
          </p:cNvSpPr>
          <p:nvPr/>
        </p:nvSpPr>
        <p:spPr bwMode="auto">
          <a:xfrm>
            <a:off x="6399244" y="6267114"/>
            <a:ext cx="4114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r>
              <a:rPr lang="en-US" sz="1800" b="1">
                <a:solidFill>
                  <a:srgbClr val="FFFF00"/>
                </a:solidFill>
                <a:latin typeface="Segoe UI" panose="020B0502040204020203" pitchFamily="34" charset="0"/>
              </a:rPr>
              <a:t>Xi mông hãnh diện khoe về bố</a:t>
            </a:r>
            <a:endParaRPr lang="en-US" sz="1800" b="1">
              <a:solidFill>
                <a:srgbClr val="FFFF00"/>
              </a:solidFill>
            </a:endParaRPr>
          </a:p>
        </p:txBody>
      </p:sp>
    </p:spTree>
    <p:extLst>
      <p:ext uri="{BB962C8B-B14F-4D97-AF65-F5344CB8AC3E}">
        <p14:creationId xmlns:p14="http://schemas.microsoft.com/office/powerpoint/2010/main" val="2414526269"/>
      </p:ext>
    </p:extLst>
  </p:cSld>
  <p:clrMapOvr>
    <a:masterClrMapping/>
  </p:clrMapOvr>
  <p:transition>
    <p:sndAc>
      <p:stSnd>
        <p:snd r:embed="rId2"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1000"/>
                                        <p:tgtEl>
                                          <p:spTgt spid="41988"/>
                                        </p:tgtEl>
                                      </p:cBhvr>
                                    </p:animEffect>
                                    <p:anim calcmode="lin" valueType="num">
                                      <p:cBhvr>
                                        <p:cTn id="13" dur="1000" fill="hold"/>
                                        <p:tgtEl>
                                          <p:spTgt spid="41988"/>
                                        </p:tgtEl>
                                        <p:attrNameLst>
                                          <p:attrName>ppt_x</p:attrName>
                                        </p:attrNameLst>
                                      </p:cBhvr>
                                      <p:tavLst>
                                        <p:tav tm="0">
                                          <p:val>
                                            <p:strVal val="#ppt_x"/>
                                          </p:val>
                                        </p:tav>
                                        <p:tav tm="100000">
                                          <p:val>
                                            <p:strVal val="#ppt_x"/>
                                          </p:val>
                                        </p:tav>
                                      </p:tavLst>
                                    </p:anim>
                                    <p:anim calcmode="lin" valueType="num">
                                      <p:cBhvr>
                                        <p:cTn id="14" dur="1000" fill="hold"/>
                                        <p:tgtEl>
                                          <p:spTgt spid="4198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P spid="8" grpId="0" animBg="1"/>
      <p:bldP spid="1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38912" y="1161887"/>
            <a:ext cx="11365992" cy="5486400"/>
          </a:xfrm>
        </p:spPr>
        <p:txBody>
          <a:bodyPr>
            <a:normAutofit/>
          </a:bodyPr>
          <a:lstStyle/>
          <a:p>
            <a:pPr marL="609600" indent="-609600">
              <a:buFont typeface="Wingdings" panose="05000000000000000000" pitchFamily="2" charset="2"/>
              <a:buAutoNum type="arabicPeriod"/>
              <a:defRPr/>
            </a:pP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Nhân</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vật</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Xi-</a:t>
            </a:r>
            <a:r>
              <a:rPr lang="en-US" sz="3600" b="1" i="1" dirty="0" err="1">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sz="3600" b="1" i="1" dirty="0">
                <a:solidFill>
                  <a:srgbClr val="80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marL="609600" indent="-609600">
              <a:buNone/>
              <a:defRPr/>
            </a:pPr>
            <a:r>
              <a:rPr lang="en-US" sz="3600" b="1" dirty="0">
                <a:latin typeface="Times New Roman" panose="02020603050405020304" pitchFamily="18" charset="0"/>
                <a:cs typeface="Times New Roman" panose="02020603050405020304" pitchFamily="18" charset="0"/>
              </a:rPr>
              <a:t>  </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 </a:t>
            </a:r>
            <a:r>
              <a:rPr lang="en-US" sz="3600"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Hoàn</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cảnh</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marL="609600" indent="-609600">
              <a:buNone/>
              <a:defRPr/>
            </a:pPr>
            <a:r>
              <a:rPr lang="en-US" sz="3600" b="1" dirty="0">
                <a:latin typeface="Times New Roman" panose="02020603050405020304" pitchFamily="18" charset="0"/>
                <a:cs typeface="Times New Roman" panose="02020603050405020304" pitchFamily="18" charset="0"/>
              </a:rPr>
              <a:t>    - Ở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mẹ,không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bố</a:t>
            </a:r>
            <a:r>
              <a:rPr lang="en-US" sz="3600" b="1" dirty="0">
                <a:latin typeface="Times New Roman" panose="02020603050405020304" pitchFamily="18" charset="0"/>
                <a:cs typeface="Times New Roman" panose="02020603050405020304" pitchFamily="18" charset="0"/>
              </a:rPr>
              <a:t>.</a:t>
            </a:r>
          </a:p>
          <a:p>
            <a:pPr marL="609600" indent="-609600">
              <a:buNone/>
              <a:defRPr/>
            </a:pP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bè</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đập</a:t>
            </a:r>
            <a:r>
              <a:rPr lang="en-US" sz="3600" b="1" dirty="0">
                <a:latin typeface="Times New Roman" panose="02020603050405020304" pitchFamily="18" charset="0"/>
                <a:cs typeface="Times New Roman" panose="02020603050405020304" pitchFamily="18" charset="0"/>
              </a:rPr>
              <a:t>.</a:t>
            </a:r>
          </a:p>
          <a:p>
            <a:pPr marL="609600" indent="-609600">
              <a:buNone/>
              <a:defRPr/>
            </a:pP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Thiếu</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thốn</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tình</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yêu</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thương</a:t>
            </a:r>
            <a:endPar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609600" indent="-609600">
              <a:buNone/>
              <a:defRPr/>
            </a:pP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Cậu</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bé</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bất</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hạnh</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đáng</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i="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thương</a:t>
            </a:r>
            <a:r>
              <a:rPr lang="en-US" sz="3600" b="1" i="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marL="609600" indent="-609600">
              <a:buNone/>
              <a:defRPr/>
            </a:pP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b. </a:t>
            </a:r>
            <a:r>
              <a:rPr lang="en-US" sz="3600"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Diễn</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biến</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600"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sz="36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marL="609600" indent="-609600">
              <a:buNone/>
              <a:defRPr/>
            </a:pPr>
            <a:endParaRPr lang="en-US" sz="3600" b="1" dirty="0">
              <a:solidFill>
                <a:srgbClr val="00CC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0246" name="AutoShape 6"/>
          <p:cNvSpPr>
            <a:spLocks noChangeArrowheads="1"/>
          </p:cNvSpPr>
          <p:nvPr/>
        </p:nvSpPr>
        <p:spPr bwMode="auto">
          <a:xfrm rot="21395482">
            <a:off x="3048000" y="0"/>
            <a:ext cx="5791200" cy="990600"/>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pPr algn="ctr" eaLnBrk="1" hangingPunct="1">
              <a:defRPr/>
            </a:pPr>
            <a:br>
              <a:rPr lang="en-US" b="1">
                <a:solidFill>
                  <a:srgbClr val="000000"/>
                </a:solidFill>
                <a:effectLst>
                  <a:outerShdw blurRad="38100" dist="38100" dir="2700000" algn="tl">
                    <a:srgbClr val="FFFFFF"/>
                  </a:outerShdw>
                </a:effectLst>
                <a:latin typeface="Tahoma" pitchFamily="34" charset="0"/>
                <a:cs typeface="Arial" charset="0"/>
              </a:rPr>
            </a:br>
            <a:endParaRPr lang="en-US" b="1">
              <a:solidFill>
                <a:srgbClr val="000000"/>
              </a:solidFill>
              <a:effectLst>
                <a:outerShdw blurRad="38100" dist="38100" dir="2700000" algn="tl">
                  <a:srgbClr val="FFFFFF"/>
                </a:outerShdw>
              </a:effectLst>
              <a:latin typeface="Tahoma" pitchFamily="34" charset="0"/>
              <a:cs typeface="Arial" charset="0"/>
            </a:endParaRPr>
          </a:p>
        </p:txBody>
      </p:sp>
      <p:sp>
        <p:nvSpPr>
          <p:cNvPr id="52228" name="WordArt 7"/>
          <p:cNvSpPr>
            <a:spLocks noChangeArrowheads="1" noChangeShapeType="1" noTextEdit="1"/>
          </p:cNvSpPr>
          <p:nvPr/>
        </p:nvSpPr>
        <p:spPr bwMode="auto">
          <a:xfrm>
            <a:off x="3657600" y="228600"/>
            <a:ext cx="3810000" cy="6858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a:r>
              <a:rPr lang="en-US" sz="2400" b="1"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rPr>
              <a:t>Bố của Xi- mông</a:t>
            </a:r>
          </a:p>
        </p:txBody>
      </p:sp>
      <p:sp>
        <p:nvSpPr>
          <p:cNvPr id="52229" name="WordArt 8" descr="White marble"/>
          <p:cNvSpPr>
            <a:spLocks noChangeArrowheads="1" noChangeShapeType="1" noTextEdit="1"/>
          </p:cNvSpPr>
          <p:nvPr/>
        </p:nvSpPr>
        <p:spPr bwMode="auto">
          <a:xfrm>
            <a:off x="7315201" y="990600"/>
            <a:ext cx="3171825"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kern="10">
                <a:ln w="9525">
                  <a:round/>
                  <a:headEnd/>
                  <a:tailEnd/>
                </a:ln>
                <a:blipFill dpi="0" rotWithShape="0">
                  <a:blip r:embed="rId3"/>
                  <a:srcRect/>
                  <a:tile tx="0" ty="0" sx="100000" sy="100000" flip="none" algn="tl"/>
                </a:blipFill>
              </a:rPr>
              <a:t>Mô- pa- xăng</a:t>
            </a:r>
          </a:p>
        </p:txBody>
      </p:sp>
      <p:sp>
        <p:nvSpPr>
          <p:cNvPr id="15368" name="Line 8"/>
          <p:cNvSpPr>
            <a:spLocks noChangeShapeType="1"/>
          </p:cNvSpPr>
          <p:nvPr/>
        </p:nvSpPr>
        <p:spPr bwMode="auto">
          <a:xfrm>
            <a:off x="1069848" y="4684680"/>
            <a:ext cx="762000" cy="0"/>
          </a:xfrm>
          <a:prstGeom prst="line">
            <a:avLst/>
          </a:prstGeom>
          <a:noFill/>
          <a:ln w="857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0" name="Line 10"/>
          <p:cNvSpPr>
            <a:spLocks noChangeShapeType="1"/>
          </p:cNvSpPr>
          <p:nvPr/>
        </p:nvSpPr>
        <p:spPr bwMode="auto">
          <a:xfrm>
            <a:off x="1069848" y="3951950"/>
            <a:ext cx="7620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00245610"/>
      </p:ext>
    </p:extLst>
  </p:cSld>
  <p:clrMapOvr>
    <a:masterClrMapping/>
  </p:clrMapOvr>
  <p:transition>
    <p:wheel spokes="2"/>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blinds(horizontal)">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27" dur="500"/>
                                        <p:tgtEl>
                                          <p:spTgt spid="102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5370"/>
                                        </p:tgtEl>
                                        <p:attrNameLst>
                                          <p:attrName>style.visibility</p:attrName>
                                        </p:attrNameLst>
                                      </p:cBhvr>
                                      <p:to>
                                        <p:strVal val="visible"/>
                                      </p:to>
                                    </p:set>
                                    <p:animEffect transition="in" filter="blinds(horizontal)">
                                      <p:cBhvr>
                                        <p:cTn id="32" dur="500"/>
                                        <p:tgtEl>
                                          <p:spTgt spid="153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5368"/>
                                        </p:tgtEl>
                                        <p:attrNameLst>
                                          <p:attrName>style.visibility</p:attrName>
                                        </p:attrNameLst>
                                      </p:cBhvr>
                                      <p:to>
                                        <p:strVal val="visible"/>
                                      </p:to>
                                    </p:set>
                                    <p:animEffect transition="in" filter="blinds(horizontal)">
                                      <p:cBhvr>
                                        <p:cTn id="37" dur="500"/>
                                        <p:tgtEl>
                                          <p:spTgt spid="153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0243">
                                            <p:txEl>
                                              <p:pRg st="5" end="5"/>
                                            </p:txEl>
                                          </p:spTgt>
                                        </p:tgtEl>
                                        <p:attrNameLst>
                                          <p:attrName>style.visibility</p:attrName>
                                        </p:attrNameLst>
                                      </p:cBhvr>
                                      <p:to>
                                        <p:strVal val="visible"/>
                                      </p:to>
                                    </p:set>
                                    <p:animEffect transition="in" filter="blinds(horizontal)">
                                      <p:cBhvr>
                                        <p:cTn id="42" dur="500"/>
                                        <p:tgtEl>
                                          <p:spTgt spid="10243">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0243">
                                            <p:txEl>
                                              <p:pRg st="6" end="6"/>
                                            </p:txEl>
                                          </p:spTgt>
                                        </p:tgtEl>
                                        <p:attrNameLst>
                                          <p:attrName>style.visibility</p:attrName>
                                        </p:attrNameLst>
                                      </p:cBhvr>
                                      <p:to>
                                        <p:strVal val="visible"/>
                                      </p:to>
                                    </p:set>
                                    <p:animEffect transition="in" filter="blinds(horizontal)">
                                      <p:cBhvr>
                                        <p:cTn id="47"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sz="quarter"/>
          </p:nvPr>
        </p:nvSpPr>
        <p:spPr>
          <a:xfrm>
            <a:off x="3630168" y="27432"/>
            <a:ext cx="4495800" cy="609600"/>
          </a:xfrm>
          <a:solidFill>
            <a:srgbClr val="99CCFF"/>
          </a:solidFill>
        </p:spPr>
        <p:txBody>
          <a:bodyPr/>
          <a:lstStyle/>
          <a:p>
            <a:pPr>
              <a:defRPr/>
            </a:pP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endParaRPr lang="en-US" sz="3600" dirty="0">
              <a:latin typeface="Times New Roman" panose="02020603050405020304" pitchFamily="18" charset="0"/>
              <a:cs typeface="Times New Roman" panose="02020603050405020304" pitchFamily="18" charset="0"/>
            </a:endParaRPr>
          </a:p>
        </p:txBody>
      </p:sp>
      <p:sp>
        <p:nvSpPr>
          <p:cNvPr id="57349" name="Rectangle 5"/>
          <p:cNvSpPr>
            <a:spLocks noGrp="1" noChangeArrowheads="1"/>
          </p:cNvSpPr>
          <p:nvPr>
            <p:ph sz="quarter" idx="1"/>
          </p:nvPr>
        </p:nvSpPr>
        <p:spPr>
          <a:xfrm>
            <a:off x="60960" y="609601"/>
            <a:ext cx="5900928" cy="2846832"/>
          </a:xfrm>
          <a:solidFill>
            <a:srgbClr val="FFFF99"/>
          </a:solidFill>
          <a:ln w="19050">
            <a:solidFill>
              <a:schemeClr val="tx1"/>
            </a:solidFill>
          </a:ln>
        </p:spPr>
        <p:txBody>
          <a:bodyPr>
            <a:normAutofit fontScale="92500" lnSpcReduction="10000"/>
          </a:bodyPr>
          <a:lstStyle/>
          <a:p>
            <a:pPr eaLnBrk="1" hangingPunct="1">
              <a:buFontTx/>
              <a:buChar char="•"/>
              <a:defRPr/>
            </a:pP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1:</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marL="0" indent="0">
              <a:buNone/>
              <a:defRPr/>
            </a:pP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Xi-</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ra</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bờ</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sông</a:t>
            </a:r>
            <a:r>
              <a:rPr lang="en-US" b="1" dirty="0">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với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ý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định</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có</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thực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hiện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ý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định</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ấy</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Tại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sao</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Khi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chơi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kết</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thúc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lại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nghĩ</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đến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điều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Nhận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xét</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về</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mức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độ</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tiếng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khóc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Qua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đó</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hiểu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lúc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này</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như</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thế</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nào</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en-US" b="1" dirty="0">
              <a:solidFill>
                <a:srgbClr val="0000CC"/>
              </a:solidFill>
              <a:latin typeface="Times New Roman" panose="02020603050405020304" pitchFamily="18" charset="0"/>
              <a:cs typeface="Times New Roman" panose="02020603050405020304" pitchFamily="18" charset="0"/>
            </a:endParaRPr>
          </a:p>
        </p:txBody>
      </p:sp>
      <p:sp>
        <p:nvSpPr>
          <p:cNvPr id="57350" name="Rectangle 6"/>
          <p:cNvSpPr>
            <a:spLocks noGrp="1" noChangeArrowheads="1"/>
          </p:cNvSpPr>
          <p:nvPr>
            <p:ph sz="quarter" idx="2"/>
          </p:nvPr>
        </p:nvSpPr>
        <p:spPr>
          <a:xfrm>
            <a:off x="60960" y="3603170"/>
            <a:ext cx="5900928" cy="3182983"/>
          </a:xfrm>
          <a:solidFill>
            <a:srgbClr val="CCFFFF"/>
          </a:solidFill>
          <a:ln w="19050">
            <a:solidFill>
              <a:schemeClr val="tx1"/>
            </a:solidFill>
          </a:ln>
        </p:spPr>
        <p:txBody>
          <a:bodyPr>
            <a:normAutofit/>
          </a:bodyPr>
          <a:lstStyle/>
          <a:p>
            <a:pPr eaLnBrk="1" hangingPunct="1">
              <a:buFont typeface="Wingdings" panose="05000000000000000000" pitchFamily="2" charset="2"/>
              <a:buNone/>
              <a:defRPr/>
            </a:pPr>
            <a:r>
              <a:rPr lang="en-US" b="1" dirty="0">
                <a:latin typeface="Times New Roman" panose="02020603050405020304" pitchFamily="18" charset="0"/>
                <a:cs typeface="Times New Roman" panose="02020603050405020304" pitchFamily="18" charset="0"/>
              </a:rPr>
              <a:t>*</a:t>
            </a:r>
            <a:r>
              <a:rPr lang="en-US" b="1" i="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defRPr/>
            </a:pP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Khi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gặp</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Phi-</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líp</a:t>
            </a:r>
            <a:r>
              <a:rPr lang="en-US" b="1" dirty="0">
                <a:latin typeface="Times New Roman" panose="02020603050405020304" pitchFamily="18" charset="0"/>
                <a:cs typeface="Times New Roman" panose="02020603050405020304" pitchFamily="18" charset="0"/>
              </a:rPr>
              <a:t>, </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đã</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trả</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lời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trong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thái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như</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thế</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nào</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Câu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nói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nào</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được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nhắc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lại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nhiều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lần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Từ</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đó</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hiểu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về</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nhân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vật</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en-US" b="1" dirty="0">
              <a:solidFill>
                <a:srgbClr val="0000CC"/>
              </a:solidFill>
              <a:latin typeface="Times New Roman" panose="02020603050405020304" pitchFamily="18" charset="0"/>
              <a:cs typeface="Times New Roman" panose="02020603050405020304" pitchFamily="18" charset="0"/>
            </a:endParaRPr>
          </a:p>
        </p:txBody>
      </p:sp>
      <p:sp>
        <p:nvSpPr>
          <p:cNvPr id="57351" name="Rectangle 7"/>
          <p:cNvSpPr>
            <a:spLocks noGrp="1" noChangeArrowheads="1"/>
          </p:cNvSpPr>
          <p:nvPr>
            <p:ph sz="quarter" idx="3"/>
          </p:nvPr>
        </p:nvSpPr>
        <p:spPr>
          <a:xfrm>
            <a:off x="6172199" y="623316"/>
            <a:ext cx="5870449" cy="2833117"/>
          </a:xfrm>
          <a:solidFill>
            <a:srgbClr val="CCFFCC"/>
          </a:solidFill>
          <a:ln w="19050">
            <a:solidFill>
              <a:schemeClr val="tx1"/>
            </a:solidFill>
          </a:ln>
        </p:spPr>
        <p:txBody>
          <a:bodyPr>
            <a:normAutofit fontScale="92500" lnSpcReduction="10000"/>
          </a:bodyPr>
          <a:lstStyle/>
          <a:p>
            <a:pPr eaLnBrk="1" hangingPunct="1">
              <a:defRPr/>
            </a:pPr>
            <a:r>
              <a:rPr lang="en-US" b="1">
                <a:latin typeface="Times New Roman" panose="02020603050405020304" pitchFamily="18" charset="0"/>
                <a:cs typeface="Times New Roman" panose="02020603050405020304" pitchFamily="18" charset="0"/>
              </a:rPr>
              <a:t>Nhóm </a:t>
            </a:r>
            <a:r>
              <a:rPr lang="en-US" b="1" dirty="0">
                <a:latin typeface="Times New Roman" panose="02020603050405020304" pitchFamily="18" charset="0"/>
                <a:cs typeface="Times New Roman" panose="02020603050405020304" pitchFamily="18" charset="0"/>
              </a:rPr>
              <a:t>3</a:t>
            </a:r>
            <a:r>
              <a:rPr lang="en-US" b="1">
                <a:latin typeface="Times New Roman" panose="02020603050405020304" pitchFamily="18" charset="0"/>
                <a:cs typeface="Times New Roman" panose="02020603050405020304" pitchFamily="18" charset="0"/>
              </a:rPr>
              <a:t>:</a:t>
            </a:r>
            <a:r>
              <a:rPr lang="en-US" b="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marL="0" indent="0" eaLnBrk="1" hangingPunct="1">
              <a:buNone/>
              <a:defRPr/>
            </a:pPr>
            <a:r>
              <a:rPr lang="en-US" b="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Khi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về</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nhà</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gặp</a:t>
            </a:r>
            <a:r>
              <a:rPr 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có</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hành</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động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Xi-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nói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với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Phi-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líp</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Câu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hỏi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của</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thể</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hiện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điều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defRPr/>
            </a:pP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Khi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bác</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Phi-</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líp</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nhận</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lời</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bố</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tâm</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trạng</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cậu</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bé</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ra</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sao</a:t>
            </a:r>
            <a:r>
              <a:rPr lang="en-US" b="1" dirty="0">
                <a:solidFill>
                  <a:srgbClr val="0000CC"/>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a:p>
            <a:pPr>
              <a:defRPr/>
            </a:pPr>
            <a:endParaRPr lang="en-US" b="1" i="1" dirty="0">
              <a:solidFill>
                <a:srgbClr val="0000CC"/>
              </a:solidFill>
              <a:latin typeface="Times New Roman" panose="02020603050405020304" pitchFamily="18" charset="0"/>
              <a:cs typeface="Times New Roman" panose="02020603050405020304" pitchFamily="18" charset="0"/>
            </a:endParaRPr>
          </a:p>
        </p:txBody>
      </p:sp>
      <p:sp>
        <p:nvSpPr>
          <p:cNvPr id="57352" name="Rectangle 8"/>
          <p:cNvSpPr>
            <a:spLocks noGrp="1" noChangeArrowheads="1"/>
          </p:cNvSpPr>
          <p:nvPr>
            <p:ph sz="quarter" idx="4"/>
          </p:nvPr>
        </p:nvSpPr>
        <p:spPr>
          <a:xfrm>
            <a:off x="6172200" y="3639093"/>
            <a:ext cx="5870448" cy="3147060"/>
          </a:xfrm>
          <a:solidFill>
            <a:srgbClr val="FFFFFF"/>
          </a:solidFill>
          <a:ln w="19050">
            <a:solidFill>
              <a:schemeClr val="tx1"/>
            </a:solidFill>
          </a:ln>
        </p:spPr>
        <p:txBody>
          <a:bodyPr>
            <a:noAutofit/>
          </a:bodyPr>
          <a:lstStyle/>
          <a:p>
            <a:pPr eaLnBrk="1" hangingPunct="1">
              <a:defRPr/>
            </a:pPr>
            <a:r>
              <a:rPr lang="en-US" b="1">
                <a:effectLst>
                  <a:outerShdw blurRad="38100" dist="38100" dir="2700000" algn="tl">
                    <a:srgbClr val="C0C0C0"/>
                  </a:outerShdw>
                </a:effectLst>
                <a:latin typeface="Times New Roman" panose="02020603050405020304" pitchFamily="18" charset="0"/>
                <a:cs typeface="Times New Roman" panose="02020603050405020304" pitchFamily="18" charset="0"/>
              </a:rPr>
              <a:t>Nhóm </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4</a:t>
            </a:r>
            <a:r>
              <a:rPr lang="en-US" b="1">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marL="0" indent="0" eaLnBrk="1" hangingPunct="1">
              <a:buNone/>
              <a:defRPr/>
            </a:pPr>
            <a:r>
              <a:rPr lang="en-US" b="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Ngày </a:t>
            </a:r>
            <a:r>
              <a:rPr lang="en-US" b="1"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hôm</a:t>
            </a:r>
            <a:r>
              <a:rPr lang="en-US" b="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r>
              <a:rPr lang="en-US" b="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b="1"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b="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trước</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sự</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trêu</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chọc</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thường</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lệ</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bọn</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trẻ</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thái</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Xi-</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mông</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thế</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Vì</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sao</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thái</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đó</a:t>
            </a:r>
            <a:r>
              <a:rPr lang="en-US"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b="1" dirty="0">
              <a:solidFill>
                <a:srgbClr val="0000CC"/>
              </a:solidFill>
              <a:latin typeface="Times New Roman" panose="02020603050405020304" pitchFamily="18" charset="0"/>
              <a:cs typeface="Times New Roman" panose="02020603050405020304" pitchFamily="18" charset="0"/>
            </a:endParaRPr>
          </a:p>
        </p:txBody>
      </p:sp>
      <p:sp>
        <p:nvSpPr>
          <p:cNvPr id="57353" name="Rectangle 9"/>
          <p:cNvSpPr>
            <a:spLocks noChangeArrowheads="1"/>
          </p:cNvSpPr>
          <p:nvPr/>
        </p:nvSpPr>
        <p:spPr bwMode="auto">
          <a:xfrm>
            <a:off x="315684" y="3603170"/>
            <a:ext cx="1284288" cy="461963"/>
          </a:xfrm>
          <a:prstGeom prst="rect">
            <a:avLst/>
          </a:prstGeom>
          <a:noFill/>
          <a:ln>
            <a:noFill/>
          </a:ln>
          <a:effectLst/>
        </p:spPr>
        <p:txBody>
          <a:bodyPr wrap="none">
            <a:spAutoFit/>
          </a:bodyPr>
          <a:lstStyle/>
          <a:p>
            <a:pPr eaLnBrk="1" hangingPunct="1">
              <a:defRPr/>
            </a:pPr>
            <a:r>
              <a:rPr lang="en-US" sz="24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Nhóm</a:t>
            </a:r>
            <a:r>
              <a:rPr lang="en-US" sz="24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2</a:t>
            </a:r>
            <a:r>
              <a:rPr lang="en-US"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96209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1124</Words>
  <Application>Microsoft Office PowerPoint</Application>
  <PresentationFormat>Widescreen</PresentationFormat>
  <Paragraphs>123</Paragraphs>
  <Slides>18</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.VnTime</vt:lpstr>
      <vt:lpstr>Arial</vt:lpstr>
      <vt:lpstr>Calibri</vt:lpstr>
      <vt:lpstr>Calibri Light</vt:lpstr>
      <vt:lpstr>Garamond</vt:lpstr>
      <vt:lpstr>Segoe UI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 Khi ở bờ sông</vt:lpstr>
      <vt:lpstr>PowerPoint Presentation</vt:lpstr>
      <vt:lpstr>PowerPoint Presentation</vt:lpstr>
      <vt:lpstr>Ngày hôm sau ở trường</vt:lpstr>
      <vt:lpstr>PowerPoint Presentation</vt:lpstr>
      <vt:lpstr>PowerPoint Presentation</vt:lpstr>
      <vt:lpstr>Hướng dẫn về nhà</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adim</dc:creator>
  <cp:lastModifiedBy>Admin</cp:lastModifiedBy>
  <cp:revision>20</cp:revision>
  <dcterms:created xsi:type="dcterms:W3CDTF">2022-04-13T02:31:54Z</dcterms:created>
  <dcterms:modified xsi:type="dcterms:W3CDTF">2022-04-13T21:14:26Z</dcterms:modified>
</cp:coreProperties>
</file>